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sldIdLst>
    <p:sldId id="257" r:id="rId2"/>
    <p:sldId id="264" r:id="rId3"/>
    <p:sldId id="265" r:id="rId4"/>
    <p:sldId id="267" r:id="rId5"/>
    <p:sldId id="275" r:id="rId6"/>
    <p:sldId id="268" r:id="rId7"/>
    <p:sldId id="271" r:id="rId8"/>
    <p:sldId id="270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0066"/>
    <a:srgbClr val="008000"/>
    <a:srgbClr val="9900CC"/>
    <a:srgbClr val="FF0066"/>
    <a:srgbClr val="BD25B2"/>
    <a:srgbClr val="003399"/>
    <a:srgbClr val="5E02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94624" autoAdjust="0"/>
  </p:normalViewPr>
  <p:slideViewPr>
    <p:cSldViewPr>
      <p:cViewPr>
        <p:scale>
          <a:sx n="70" d="100"/>
          <a:sy n="70" d="100"/>
        </p:scale>
        <p:origin x="-1962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7122B9-37DA-45D4-AF95-93A8B961AE84}" type="doc">
      <dgm:prSet loTypeId="urn:microsoft.com/office/officeart/2005/8/layout/hierarchy1" loCatId="hierarchy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566E8FB2-B6F8-47E2-A5B3-BCDCDB4D451E}">
      <dgm:prSet phldrT="[Text]" custT="1"/>
      <dgm:spPr>
        <a:solidFill>
          <a:schemeClr val="lt1">
            <a:hueOff val="0"/>
            <a:satOff val="0"/>
            <a:lumOff val="0"/>
          </a:schemeClr>
        </a:solidFill>
        <a:ln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a:ln>
      </dgm:spPr>
      <dgm:t>
        <a:bodyPr/>
        <a:lstStyle/>
        <a:p>
          <a:pPr algn="ctr"/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BỘI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CHUNG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NHỎ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NHẤT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D61D2729-4D3F-4888-8CC6-FA9B610ACA85}" type="parTrans" cxnId="{FDD3B686-BE40-43D6-A890-F67F127A7FFC}">
      <dgm:prSet/>
      <dgm:spPr/>
      <dgm:t>
        <a:bodyPr/>
        <a:lstStyle/>
        <a:p>
          <a:pPr algn="ctr"/>
          <a:endParaRPr lang="en-US"/>
        </a:p>
      </dgm:t>
    </dgm:pt>
    <dgm:pt modelId="{B332203D-944C-4C7C-AC11-CE2B65685443}" type="sibTrans" cxnId="{FDD3B686-BE40-43D6-A890-F67F127A7FFC}">
      <dgm:prSet/>
      <dgm:spPr/>
      <dgm:t>
        <a:bodyPr/>
        <a:lstStyle/>
        <a:p>
          <a:pPr algn="ctr"/>
          <a:endParaRPr lang="en-US"/>
        </a:p>
      </dgm:t>
    </dgm:pt>
    <dgm:pt modelId="{7616AD3A-32DD-44DB-9AD0-D76B14A55DF5}">
      <dgm:prSet phldrT="[Text]" custT="1"/>
      <dgm:spPr/>
      <dgm:t>
        <a:bodyPr/>
        <a:lstStyle/>
        <a:p>
          <a:pPr algn="ctr"/>
          <a:r>
            <a:rPr lang="en-US" sz="2800" dirty="0" err="1" smtClean="0"/>
            <a:t>Vận</a:t>
          </a:r>
          <a:r>
            <a:rPr lang="en-US" sz="2800" dirty="0" smtClean="0"/>
            <a:t> </a:t>
          </a:r>
          <a:r>
            <a:rPr lang="en-US" sz="2800" dirty="0" err="1" smtClean="0"/>
            <a:t>dụng</a:t>
          </a:r>
          <a:endParaRPr lang="en-US" sz="2800" dirty="0"/>
        </a:p>
      </dgm:t>
    </dgm:pt>
    <dgm:pt modelId="{8C43C513-9C50-4AC1-8D3F-5D1FE47BBFFB}" type="parTrans" cxnId="{9B814E90-1722-4831-BE92-4130F83B4134}">
      <dgm:prSet/>
      <dgm:spPr/>
      <dgm:t>
        <a:bodyPr/>
        <a:lstStyle/>
        <a:p>
          <a:pPr algn="ctr"/>
          <a:endParaRPr lang="en-US" sz="2800"/>
        </a:p>
      </dgm:t>
    </dgm:pt>
    <dgm:pt modelId="{B39DD963-5894-4F52-892D-B8CB41B2A547}" type="sibTrans" cxnId="{9B814E90-1722-4831-BE92-4130F83B4134}">
      <dgm:prSet/>
      <dgm:spPr/>
      <dgm:t>
        <a:bodyPr/>
        <a:lstStyle/>
        <a:p>
          <a:pPr algn="ctr"/>
          <a:endParaRPr lang="en-US"/>
        </a:p>
      </dgm:t>
    </dgm:pt>
    <dgm:pt modelId="{E296C29A-25A3-4D60-81D6-F288587E28BA}">
      <dgm:prSet phldrT="[Text]" custT="1"/>
      <dgm:spPr/>
      <dgm:t>
        <a:bodyPr/>
        <a:lstStyle/>
        <a:p>
          <a:pPr algn="ctr"/>
          <a:r>
            <a:rPr lang="en-US" sz="1800" dirty="0" err="1" smtClean="0"/>
            <a:t>Các</a:t>
          </a:r>
          <a:r>
            <a:rPr lang="en-US" sz="1800" dirty="0" smtClean="0"/>
            <a:t> </a:t>
          </a:r>
          <a:r>
            <a:rPr lang="en-US" sz="1800" dirty="0" err="1" smtClean="0"/>
            <a:t>bài</a:t>
          </a:r>
          <a:r>
            <a:rPr lang="en-US" sz="1800" dirty="0" smtClean="0"/>
            <a:t> </a:t>
          </a:r>
          <a:r>
            <a:rPr lang="en-US" sz="1800" dirty="0" err="1" smtClean="0"/>
            <a:t>toán</a:t>
          </a:r>
          <a:r>
            <a:rPr lang="en-US" sz="1800" dirty="0" smtClean="0"/>
            <a:t> </a:t>
          </a:r>
          <a:r>
            <a:rPr lang="en-US" sz="1800" dirty="0" err="1" smtClean="0"/>
            <a:t>thực</a:t>
          </a:r>
          <a:r>
            <a:rPr lang="en-US" sz="1800" dirty="0" smtClean="0"/>
            <a:t> </a:t>
          </a:r>
          <a:r>
            <a:rPr lang="en-US" sz="1800" dirty="0" err="1" smtClean="0"/>
            <a:t>tê</a:t>
          </a:r>
          <a:endParaRPr lang="en-US" sz="1800" dirty="0"/>
        </a:p>
      </dgm:t>
    </dgm:pt>
    <dgm:pt modelId="{F71B2B51-C4F4-4BBC-9FE9-5C55D857D572}" type="parTrans" cxnId="{33748FCF-EF5E-41E0-8AFC-8E7D95EEC636}">
      <dgm:prSet/>
      <dgm:spPr/>
      <dgm:t>
        <a:bodyPr/>
        <a:lstStyle/>
        <a:p>
          <a:pPr algn="ctr"/>
          <a:endParaRPr lang="en-US" sz="2800"/>
        </a:p>
      </dgm:t>
    </dgm:pt>
    <dgm:pt modelId="{2F055FCE-BCDD-469D-88CA-8D587DB40DF0}" type="sibTrans" cxnId="{33748FCF-EF5E-41E0-8AFC-8E7D95EEC636}">
      <dgm:prSet/>
      <dgm:spPr/>
      <dgm:t>
        <a:bodyPr/>
        <a:lstStyle/>
        <a:p>
          <a:pPr algn="ctr"/>
          <a:endParaRPr lang="en-US"/>
        </a:p>
      </dgm:t>
    </dgm:pt>
    <dgm:pt modelId="{25CB8A35-8D1E-4751-B077-CDB7B7572558}">
      <dgm:prSet phldrT="[Text]" custT="1"/>
      <dgm:spPr/>
      <dgm:t>
        <a:bodyPr/>
        <a:lstStyle/>
        <a:p>
          <a:pPr algn="ctr"/>
          <a:r>
            <a:rPr lang="en-US" sz="1800" dirty="0" err="1" smtClean="0"/>
            <a:t>Tìm</a:t>
          </a:r>
          <a:r>
            <a:rPr lang="en-US" sz="1800" dirty="0" smtClean="0"/>
            <a:t> </a:t>
          </a:r>
          <a:r>
            <a:rPr lang="en-US" sz="1800" dirty="0" err="1" smtClean="0"/>
            <a:t>bội</a:t>
          </a:r>
          <a:r>
            <a:rPr lang="en-US" sz="1800" dirty="0" smtClean="0"/>
            <a:t> </a:t>
          </a:r>
          <a:r>
            <a:rPr lang="en-US" sz="1800" dirty="0" err="1" smtClean="0"/>
            <a:t>chung</a:t>
          </a:r>
          <a:r>
            <a:rPr lang="en-US" sz="1800" dirty="0" smtClean="0"/>
            <a:t> </a:t>
          </a:r>
          <a:endParaRPr lang="en-US" sz="1800" dirty="0"/>
        </a:p>
      </dgm:t>
    </dgm:pt>
    <dgm:pt modelId="{35CD6041-E80E-479B-8F57-84239F5B3AD2}" type="parTrans" cxnId="{B8C7095C-F497-494D-B207-E883F59001F8}">
      <dgm:prSet/>
      <dgm:spPr/>
      <dgm:t>
        <a:bodyPr/>
        <a:lstStyle/>
        <a:p>
          <a:pPr algn="ctr"/>
          <a:endParaRPr lang="en-US" sz="2800"/>
        </a:p>
      </dgm:t>
    </dgm:pt>
    <dgm:pt modelId="{F804AB04-8976-4B83-A36F-142914E7DB3B}" type="sibTrans" cxnId="{B8C7095C-F497-494D-B207-E883F59001F8}">
      <dgm:prSet/>
      <dgm:spPr/>
      <dgm:t>
        <a:bodyPr/>
        <a:lstStyle/>
        <a:p>
          <a:pPr algn="ctr"/>
          <a:endParaRPr lang="en-US"/>
        </a:p>
      </dgm:t>
    </dgm:pt>
    <dgm:pt modelId="{B8DC1C8B-6B04-4B19-8D56-4232000F66D4}">
      <dgm:prSet phldrT="[Text]" custT="1"/>
      <dgm:spPr/>
      <dgm:t>
        <a:bodyPr/>
        <a:lstStyle/>
        <a:p>
          <a:pPr algn="ctr"/>
          <a:r>
            <a:rPr lang="en-US" sz="2400" dirty="0" err="1" smtClean="0"/>
            <a:t>Cách</a:t>
          </a:r>
          <a:r>
            <a:rPr lang="en-US" sz="2400" dirty="0" smtClean="0"/>
            <a:t> </a:t>
          </a:r>
          <a:r>
            <a:rPr lang="en-US" sz="2400" dirty="0" err="1" smtClean="0"/>
            <a:t>tìm</a:t>
          </a:r>
          <a:endParaRPr lang="en-US" sz="2400" dirty="0"/>
        </a:p>
      </dgm:t>
    </dgm:pt>
    <dgm:pt modelId="{1A4863C1-F7A2-4B1B-ABD2-AF1671B83AAD}" type="parTrans" cxnId="{FA8EAFDF-24E5-4F4A-BA5A-4CF51DC4C71E}">
      <dgm:prSet/>
      <dgm:spPr/>
      <dgm:t>
        <a:bodyPr/>
        <a:lstStyle/>
        <a:p>
          <a:pPr algn="ctr"/>
          <a:endParaRPr lang="en-US" sz="2800"/>
        </a:p>
      </dgm:t>
    </dgm:pt>
    <dgm:pt modelId="{801EF9B9-9C8A-47CD-AF8A-1E20F997B199}" type="sibTrans" cxnId="{FA8EAFDF-24E5-4F4A-BA5A-4CF51DC4C71E}">
      <dgm:prSet/>
      <dgm:spPr/>
      <dgm:t>
        <a:bodyPr/>
        <a:lstStyle/>
        <a:p>
          <a:pPr algn="ctr"/>
          <a:endParaRPr lang="en-US"/>
        </a:p>
      </dgm:t>
    </dgm:pt>
    <dgm:pt modelId="{37764F12-57EC-4D28-97F4-97AC54B34B84}">
      <dgm:prSet phldrT="[Text]" custT="1"/>
      <dgm:spPr/>
      <dgm:t>
        <a:bodyPr/>
        <a:lstStyle/>
        <a:p>
          <a:pPr algn="ctr"/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Chú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ý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TH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đặc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biệt</a:t>
          </a:r>
          <a:endParaRPr lang="en-US" sz="1800" dirty="0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en-US" sz="2800" dirty="0"/>
        </a:p>
      </dgm:t>
    </dgm:pt>
    <dgm:pt modelId="{4016B1AF-BF0D-4543-B299-6ABD4FCC9BFE}" type="parTrans" cxnId="{F2737F1E-3CAE-4942-9BDA-4158A943F1D7}">
      <dgm:prSet/>
      <dgm:spPr/>
      <dgm:t>
        <a:bodyPr/>
        <a:lstStyle/>
        <a:p>
          <a:pPr algn="ctr"/>
          <a:endParaRPr lang="en-US" sz="2800"/>
        </a:p>
      </dgm:t>
    </dgm:pt>
    <dgm:pt modelId="{E6B21921-0485-4731-844B-A238DA467C20}" type="sibTrans" cxnId="{F2737F1E-3CAE-4942-9BDA-4158A943F1D7}">
      <dgm:prSet/>
      <dgm:spPr/>
      <dgm:t>
        <a:bodyPr/>
        <a:lstStyle/>
        <a:p>
          <a:pPr algn="ctr"/>
          <a:endParaRPr lang="en-US"/>
        </a:p>
      </dgm:t>
    </dgm:pt>
    <dgm:pt modelId="{FBC177BE-4959-42AE-88EF-C6F2A1F6D4CF}">
      <dgm:prSet custT="1"/>
      <dgm:spPr/>
      <dgm:t>
        <a:bodyPr/>
        <a:lstStyle/>
        <a:p>
          <a:pPr algn="ctr"/>
          <a:r>
            <a:rPr lang="en-US" sz="2400" dirty="0" err="1" smtClean="0"/>
            <a:t>Định</a:t>
          </a:r>
          <a:r>
            <a:rPr lang="en-US" sz="2400" dirty="0" smtClean="0"/>
            <a:t> </a:t>
          </a:r>
          <a:r>
            <a:rPr lang="en-US" sz="2400" dirty="0" err="1" smtClean="0"/>
            <a:t>nghĩa</a:t>
          </a:r>
          <a:endParaRPr lang="en-US" sz="2400" dirty="0"/>
        </a:p>
      </dgm:t>
    </dgm:pt>
    <dgm:pt modelId="{AF9593A3-B7E4-411A-9A9B-C1082F0EE741}" type="parTrans" cxnId="{506127D7-D935-47D1-93A5-052A5F9A3F85}">
      <dgm:prSet/>
      <dgm:spPr/>
      <dgm:t>
        <a:bodyPr/>
        <a:lstStyle/>
        <a:p>
          <a:pPr algn="ctr"/>
          <a:endParaRPr lang="en-US" sz="2800"/>
        </a:p>
      </dgm:t>
    </dgm:pt>
    <dgm:pt modelId="{5D22C21F-8DA3-4E7E-9D87-4C6C197DD7F9}" type="sibTrans" cxnId="{506127D7-D935-47D1-93A5-052A5F9A3F85}">
      <dgm:prSet/>
      <dgm:spPr/>
      <dgm:t>
        <a:bodyPr/>
        <a:lstStyle/>
        <a:p>
          <a:pPr algn="ctr"/>
          <a:endParaRPr lang="en-US"/>
        </a:p>
      </dgm:t>
    </dgm:pt>
    <dgm:pt modelId="{61EC3500-0A22-448E-B1A9-3231FD7E6844}">
      <dgm:prSet custT="1"/>
      <dgm:spPr/>
      <dgm:t>
        <a:bodyPr/>
        <a:lstStyle/>
        <a:p>
          <a:pPr algn="ctr"/>
          <a:r>
            <a:rPr lang="en-US" sz="2000" dirty="0" err="1" smtClean="0"/>
            <a:t>Bằng</a:t>
          </a:r>
          <a:r>
            <a:rPr lang="en-US" sz="2000" dirty="0" smtClean="0"/>
            <a:t> </a:t>
          </a:r>
          <a:r>
            <a:rPr lang="en-US" sz="2000" dirty="0" err="1" smtClean="0"/>
            <a:t>cách</a:t>
          </a:r>
          <a:r>
            <a:rPr lang="en-US" sz="2000" dirty="0" smtClean="0"/>
            <a:t> </a:t>
          </a:r>
          <a:r>
            <a:rPr lang="en-US" sz="2000" dirty="0" err="1" smtClean="0"/>
            <a:t>phân</a:t>
          </a:r>
          <a:r>
            <a:rPr lang="en-US" sz="2000" dirty="0" smtClean="0"/>
            <a:t> </a:t>
          </a:r>
          <a:r>
            <a:rPr lang="en-US" sz="2000" dirty="0" err="1" smtClean="0"/>
            <a:t>tích</a:t>
          </a:r>
          <a:r>
            <a:rPr lang="en-US" sz="2000" dirty="0" smtClean="0"/>
            <a:t> </a:t>
          </a:r>
          <a:r>
            <a:rPr lang="en-US" sz="2000" dirty="0" err="1" smtClean="0"/>
            <a:t>ra</a:t>
          </a:r>
          <a:r>
            <a:rPr lang="en-US" sz="2000" dirty="0" smtClean="0"/>
            <a:t> </a:t>
          </a:r>
          <a:r>
            <a:rPr lang="en-US" sz="2000" dirty="0" err="1" smtClean="0"/>
            <a:t>TSNT</a:t>
          </a:r>
          <a:r>
            <a:rPr lang="en-US" sz="2000" dirty="0" smtClean="0"/>
            <a:t> </a:t>
          </a:r>
          <a:endParaRPr lang="en-US" sz="2000" dirty="0"/>
        </a:p>
      </dgm:t>
    </dgm:pt>
    <dgm:pt modelId="{B426F84E-5241-44C6-9D57-17D951A70642}" type="parTrans" cxnId="{50680E1D-24F6-4140-B627-4F97FBDA93F6}">
      <dgm:prSet/>
      <dgm:spPr/>
      <dgm:t>
        <a:bodyPr/>
        <a:lstStyle/>
        <a:p>
          <a:pPr algn="ctr"/>
          <a:endParaRPr lang="en-US" sz="2800"/>
        </a:p>
      </dgm:t>
    </dgm:pt>
    <dgm:pt modelId="{45E8FB9C-A645-46F1-A2D6-96361A8AC6DE}" type="sibTrans" cxnId="{50680E1D-24F6-4140-B627-4F97FBDA93F6}">
      <dgm:prSet/>
      <dgm:spPr/>
      <dgm:t>
        <a:bodyPr/>
        <a:lstStyle/>
        <a:p>
          <a:pPr algn="ctr"/>
          <a:endParaRPr lang="en-US"/>
        </a:p>
      </dgm:t>
    </dgm:pt>
    <dgm:pt modelId="{192F77E6-EBA7-4350-8337-BCA703869776}">
      <dgm:prSet custT="1"/>
      <dgm:spPr/>
      <dgm:t>
        <a:bodyPr/>
        <a:lstStyle/>
        <a:p>
          <a:pPr algn="ctr"/>
          <a:r>
            <a:rPr lang="en-US" sz="1800" dirty="0" err="1" smtClean="0"/>
            <a:t>Tìm</a:t>
          </a:r>
          <a:r>
            <a:rPr lang="en-US" sz="1800" dirty="0" smtClean="0"/>
            <a:t> x</a:t>
          </a:r>
          <a:endParaRPr lang="en-US" sz="1800" dirty="0"/>
        </a:p>
      </dgm:t>
    </dgm:pt>
    <dgm:pt modelId="{ED9F3F0D-264B-44E3-96EC-339DFA32FE95}" type="parTrans" cxnId="{0B81925D-A28C-4F99-AEEA-41250325C132}">
      <dgm:prSet/>
      <dgm:spPr/>
      <dgm:t>
        <a:bodyPr/>
        <a:lstStyle/>
        <a:p>
          <a:pPr algn="ctr"/>
          <a:endParaRPr lang="en-US" sz="2800"/>
        </a:p>
      </dgm:t>
    </dgm:pt>
    <dgm:pt modelId="{532A4A9A-10FB-478A-9BA4-4293F661DE4D}" type="sibTrans" cxnId="{0B81925D-A28C-4F99-AEEA-41250325C132}">
      <dgm:prSet/>
      <dgm:spPr/>
      <dgm:t>
        <a:bodyPr/>
        <a:lstStyle/>
        <a:p>
          <a:pPr algn="ctr"/>
          <a:endParaRPr lang="en-US"/>
        </a:p>
      </dgm:t>
    </dgm:pt>
    <dgm:pt modelId="{94D1C054-E7E3-4E98-BBA9-23E2FAE4F1C0}" type="pres">
      <dgm:prSet presAssocID="{AD7122B9-37DA-45D4-AF95-93A8B961AE84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3C583FD-8FD7-472C-9EAF-EAEA2EDFB9AA}" type="pres">
      <dgm:prSet presAssocID="{566E8FB2-B6F8-47E2-A5B3-BCDCDB4D451E}" presName="hierRoot1" presStyleCnt="0"/>
      <dgm:spPr/>
    </dgm:pt>
    <dgm:pt modelId="{C554DC82-1321-4002-912E-8F6F253A38A9}" type="pres">
      <dgm:prSet presAssocID="{566E8FB2-B6F8-47E2-A5B3-BCDCDB4D451E}" presName="composite" presStyleCnt="0"/>
      <dgm:spPr/>
    </dgm:pt>
    <dgm:pt modelId="{3E204475-B876-4321-831C-D8F71FFFF1BA}" type="pres">
      <dgm:prSet presAssocID="{566E8FB2-B6F8-47E2-A5B3-BCDCDB4D451E}" presName="background" presStyleLbl="node0" presStyleIdx="0" presStyleCnt="1"/>
      <dgm:spPr/>
    </dgm:pt>
    <dgm:pt modelId="{1977C77B-F569-4BAC-B4C2-203B6814710C}" type="pres">
      <dgm:prSet presAssocID="{566E8FB2-B6F8-47E2-A5B3-BCDCDB4D451E}" presName="text" presStyleLbl="fgAcc0" presStyleIdx="0" presStyleCnt="1" custScaleX="248809" custScaleY="167214" custLinFactY="-90760" custLinFactNeighborX="-2883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781C70-8B98-463B-ADC4-2759E7C88B27}" type="pres">
      <dgm:prSet presAssocID="{566E8FB2-B6F8-47E2-A5B3-BCDCDB4D451E}" presName="hierChild2" presStyleCnt="0"/>
      <dgm:spPr/>
    </dgm:pt>
    <dgm:pt modelId="{18A8F6FB-BD34-485F-95F0-539E3B86635A}" type="pres">
      <dgm:prSet presAssocID="{8C43C513-9C50-4AC1-8D3F-5D1FE47BBFFB}" presName="Name10" presStyleLbl="parChTrans1D2" presStyleIdx="0" presStyleCnt="3"/>
      <dgm:spPr/>
      <dgm:t>
        <a:bodyPr/>
        <a:lstStyle/>
        <a:p>
          <a:endParaRPr lang="en-US"/>
        </a:p>
      </dgm:t>
    </dgm:pt>
    <dgm:pt modelId="{EE46A9B3-856F-47CD-9F45-097695D5A7ED}" type="pres">
      <dgm:prSet presAssocID="{7616AD3A-32DD-44DB-9AD0-D76B14A55DF5}" presName="hierRoot2" presStyleCnt="0"/>
      <dgm:spPr/>
    </dgm:pt>
    <dgm:pt modelId="{2679A798-670A-4DB7-8F8E-C52D96884B78}" type="pres">
      <dgm:prSet presAssocID="{7616AD3A-32DD-44DB-9AD0-D76B14A55DF5}" presName="composite2" presStyleCnt="0"/>
      <dgm:spPr/>
    </dgm:pt>
    <dgm:pt modelId="{6A8010E9-CA88-4A45-819A-DAA59D628306}" type="pres">
      <dgm:prSet presAssocID="{7616AD3A-32DD-44DB-9AD0-D76B14A55DF5}" presName="background2" presStyleLbl="node2" presStyleIdx="0" presStyleCnt="3"/>
      <dgm:spPr/>
    </dgm:pt>
    <dgm:pt modelId="{6B292EAF-64D6-4F4F-9964-7DF6ACDC8DE6}" type="pres">
      <dgm:prSet presAssocID="{7616AD3A-32DD-44DB-9AD0-D76B14A55DF5}" presName="text2" presStyleLbl="fgAcc2" presStyleIdx="0" presStyleCnt="3" custScaleX="226214" custScaleY="89349" custLinFactNeighborX="23067" custLinFactNeighborY="-877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2ADC70-FDEA-400A-9A9D-FC6CC0823395}" type="pres">
      <dgm:prSet presAssocID="{7616AD3A-32DD-44DB-9AD0-D76B14A55DF5}" presName="hierChild3" presStyleCnt="0"/>
      <dgm:spPr/>
    </dgm:pt>
    <dgm:pt modelId="{F00090FB-3F71-4EAF-B3D6-AB4173320379}" type="pres">
      <dgm:prSet presAssocID="{F71B2B51-C4F4-4BBC-9FE9-5C55D857D572}" presName="Name17" presStyleLbl="parChTrans1D3" presStyleIdx="0" presStyleCnt="5"/>
      <dgm:spPr/>
      <dgm:t>
        <a:bodyPr/>
        <a:lstStyle/>
        <a:p>
          <a:endParaRPr lang="en-US"/>
        </a:p>
      </dgm:t>
    </dgm:pt>
    <dgm:pt modelId="{88C63DA1-1E36-465A-89CA-231DD7D75CE7}" type="pres">
      <dgm:prSet presAssocID="{E296C29A-25A3-4D60-81D6-F288587E28BA}" presName="hierRoot3" presStyleCnt="0"/>
      <dgm:spPr/>
    </dgm:pt>
    <dgm:pt modelId="{EF65CF57-88B8-4C5B-AA1A-125A659984D8}" type="pres">
      <dgm:prSet presAssocID="{E296C29A-25A3-4D60-81D6-F288587E28BA}" presName="composite3" presStyleCnt="0"/>
      <dgm:spPr/>
    </dgm:pt>
    <dgm:pt modelId="{6E15BD6E-A2EF-42FC-8EA2-DBB039E0BA3B}" type="pres">
      <dgm:prSet presAssocID="{E296C29A-25A3-4D60-81D6-F288587E28BA}" presName="background3" presStyleLbl="node3" presStyleIdx="0" presStyleCnt="5"/>
      <dgm:spPr/>
    </dgm:pt>
    <dgm:pt modelId="{91EFD61B-01B6-4C8F-B9E5-0E6A3DB782E3}" type="pres">
      <dgm:prSet presAssocID="{E296C29A-25A3-4D60-81D6-F288587E28BA}" presName="text3" presStyleLbl="fgAcc3" presStyleIdx="0" presStyleCnt="5" custLinFactNeighborX="3668" custLinFactNeighborY="-546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40D4B-86CD-4A16-B401-E6F7A4C7D5BE}" type="pres">
      <dgm:prSet presAssocID="{E296C29A-25A3-4D60-81D6-F288587E28BA}" presName="hierChild4" presStyleCnt="0"/>
      <dgm:spPr/>
    </dgm:pt>
    <dgm:pt modelId="{D2257D1C-6905-45DA-BDA9-BBFD04D474C7}" type="pres">
      <dgm:prSet presAssocID="{35CD6041-E80E-479B-8F57-84239F5B3AD2}" presName="Name17" presStyleLbl="parChTrans1D3" presStyleIdx="1" presStyleCnt="5"/>
      <dgm:spPr/>
      <dgm:t>
        <a:bodyPr/>
        <a:lstStyle/>
        <a:p>
          <a:endParaRPr lang="en-US"/>
        </a:p>
      </dgm:t>
    </dgm:pt>
    <dgm:pt modelId="{C1697A9F-13A9-44D8-B480-43790CF608AE}" type="pres">
      <dgm:prSet presAssocID="{25CB8A35-8D1E-4751-B077-CDB7B7572558}" presName="hierRoot3" presStyleCnt="0"/>
      <dgm:spPr/>
    </dgm:pt>
    <dgm:pt modelId="{F6ED72C1-23B4-4B1A-9CA6-9011DE2E476B}" type="pres">
      <dgm:prSet presAssocID="{25CB8A35-8D1E-4751-B077-CDB7B7572558}" presName="composite3" presStyleCnt="0"/>
      <dgm:spPr/>
    </dgm:pt>
    <dgm:pt modelId="{313D2ACB-3A36-48A2-9508-BBAC0B7450A0}" type="pres">
      <dgm:prSet presAssocID="{25CB8A35-8D1E-4751-B077-CDB7B7572558}" presName="background3" presStyleLbl="node3" presStyleIdx="1" presStyleCnt="5"/>
      <dgm:spPr/>
    </dgm:pt>
    <dgm:pt modelId="{ECDFDA26-F8FC-4049-A0E2-6280C81E2691}" type="pres">
      <dgm:prSet presAssocID="{25CB8A35-8D1E-4751-B077-CDB7B7572558}" presName="text3" presStyleLbl="fgAcc3" presStyleIdx="1" presStyleCnt="5" custScaleX="86961" custScaleY="154242" custLinFactNeighborX="32080" custLinFactNeighborY="689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4C2A07-65F8-4980-84CB-3373CC8E52C1}" type="pres">
      <dgm:prSet presAssocID="{25CB8A35-8D1E-4751-B077-CDB7B7572558}" presName="hierChild4" presStyleCnt="0"/>
      <dgm:spPr/>
    </dgm:pt>
    <dgm:pt modelId="{2080BD90-2C45-4715-A248-D46D8F5AEBA2}" type="pres">
      <dgm:prSet presAssocID="{ED9F3F0D-264B-44E3-96EC-339DFA32FE95}" presName="Name17" presStyleLbl="parChTrans1D3" presStyleIdx="2" presStyleCnt="5"/>
      <dgm:spPr/>
      <dgm:t>
        <a:bodyPr/>
        <a:lstStyle/>
        <a:p>
          <a:endParaRPr lang="en-US"/>
        </a:p>
      </dgm:t>
    </dgm:pt>
    <dgm:pt modelId="{3EF230D4-6EB8-49C5-94C9-14CFD2ABF178}" type="pres">
      <dgm:prSet presAssocID="{192F77E6-EBA7-4350-8337-BCA703869776}" presName="hierRoot3" presStyleCnt="0"/>
      <dgm:spPr/>
    </dgm:pt>
    <dgm:pt modelId="{DA89C093-C37D-4680-88E4-EBBED58F8DBC}" type="pres">
      <dgm:prSet presAssocID="{192F77E6-EBA7-4350-8337-BCA703869776}" presName="composite3" presStyleCnt="0"/>
      <dgm:spPr/>
    </dgm:pt>
    <dgm:pt modelId="{B01A45C3-B5AA-4E51-B11B-E0FCAA988942}" type="pres">
      <dgm:prSet presAssocID="{192F77E6-EBA7-4350-8337-BCA703869776}" presName="background3" presStyleLbl="node3" presStyleIdx="2" presStyleCnt="5"/>
      <dgm:spPr/>
    </dgm:pt>
    <dgm:pt modelId="{F0D23162-2945-4069-8F60-A92C1D88AA96}" type="pres">
      <dgm:prSet presAssocID="{192F77E6-EBA7-4350-8337-BCA703869776}" presName="text3" presStyleLbl="fgAcc3" presStyleIdx="2" presStyleCnt="5" custScaleX="74291" custScaleY="107366" custLinFactNeighborX="13551" custLinFactNeighborY="-237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A7DFA9-B23B-4F90-BAFE-D550D7A80210}" type="pres">
      <dgm:prSet presAssocID="{192F77E6-EBA7-4350-8337-BCA703869776}" presName="hierChild4" presStyleCnt="0"/>
      <dgm:spPr/>
    </dgm:pt>
    <dgm:pt modelId="{E85ABF2D-521E-40CC-B590-CB3088B60BBD}" type="pres">
      <dgm:prSet presAssocID="{1A4863C1-F7A2-4B1B-ABD2-AF1671B83AAD}" presName="Name10" presStyleLbl="parChTrans1D2" presStyleIdx="1" presStyleCnt="3"/>
      <dgm:spPr/>
      <dgm:t>
        <a:bodyPr/>
        <a:lstStyle/>
        <a:p>
          <a:endParaRPr lang="en-US"/>
        </a:p>
      </dgm:t>
    </dgm:pt>
    <dgm:pt modelId="{F4D82584-F751-4EE1-BE44-D84A1FEA1292}" type="pres">
      <dgm:prSet presAssocID="{B8DC1C8B-6B04-4B19-8D56-4232000F66D4}" presName="hierRoot2" presStyleCnt="0"/>
      <dgm:spPr/>
    </dgm:pt>
    <dgm:pt modelId="{BED2058A-9D22-45C5-8948-24E03626E269}" type="pres">
      <dgm:prSet presAssocID="{B8DC1C8B-6B04-4B19-8D56-4232000F66D4}" presName="composite2" presStyleCnt="0"/>
      <dgm:spPr/>
    </dgm:pt>
    <dgm:pt modelId="{2929BB65-04DA-45D0-ACCE-17419828BC2C}" type="pres">
      <dgm:prSet presAssocID="{B8DC1C8B-6B04-4B19-8D56-4232000F66D4}" presName="background2" presStyleLbl="node2" presStyleIdx="1" presStyleCnt="3"/>
      <dgm:spPr/>
    </dgm:pt>
    <dgm:pt modelId="{48FD92E9-8E69-4665-A1A6-C01F68D30973}" type="pres">
      <dgm:prSet presAssocID="{B8DC1C8B-6B04-4B19-8D56-4232000F66D4}" presName="text2" presStyleLbl="fgAcc2" presStyleIdx="1" presStyleCnt="3" custScaleX="241786" custScaleY="110002" custLinFactNeighborX="18416" custLinFactNeighborY="-895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CD0150-17FA-4531-8CBB-853FCEA75CAD}" type="pres">
      <dgm:prSet presAssocID="{B8DC1C8B-6B04-4B19-8D56-4232000F66D4}" presName="hierChild3" presStyleCnt="0"/>
      <dgm:spPr/>
    </dgm:pt>
    <dgm:pt modelId="{CD887B90-1266-44A3-940D-02DE01E3B9E7}" type="pres">
      <dgm:prSet presAssocID="{4016B1AF-BF0D-4543-B299-6ABD4FCC9BFE}" presName="Name17" presStyleLbl="parChTrans1D3" presStyleIdx="3" presStyleCnt="5"/>
      <dgm:spPr/>
      <dgm:t>
        <a:bodyPr/>
        <a:lstStyle/>
        <a:p>
          <a:endParaRPr lang="en-US"/>
        </a:p>
      </dgm:t>
    </dgm:pt>
    <dgm:pt modelId="{3E75780D-0EC1-4454-A6D1-60841097B8E8}" type="pres">
      <dgm:prSet presAssocID="{37764F12-57EC-4D28-97F4-97AC54B34B84}" presName="hierRoot3" presStyleCnt="0"/>
      <dgm:spPr/>
    </dgm:pt>
    <dgm:pt modelId="{33AE02B3-3318-4F27-9B30-2B5164C8A1E4}" type="pres">
      <dgm:prSet presAssocID="{37764F12-57EC-4D28-97F4-97AC54B34B84}" presName="composite3" presStyleCnt="0"/>
      <dgm:spPr/>
    </dgm:pt>
    <dgm:pt modelId="{7A00F14B-9087-462A-AE05-E2ABFCC3CE0A}" type="pres">
      <dgm:prSet presAssocID="{37764F12-57EC-4D28-97F4-97AC54B34B84}" presName="background3" presStyleLbl="node3" presStyleIdx="3" presStyleCnt="5"/>
      <dgm:spPr/>
    </dgm:pt>
    <dgm:pt modelId="{3C27007C-64DB-4B1F-A188-C73F98FF6C16}" type="pres">
      <dgm:prSet presAssocID="{37764F12-57EC-4D28-97F4-97AC54B34B84}" presName="text3" presStyleLbl="fgAcc3" presStyleIdx="3" presStyleCnt="5" custScaleX="102581" custScaleY="193911" custLinFactNeighborX="-18519" custLinFactNeighborY="-15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F8AD01-2998-496C-91C2-C433248EF978}" type="pres">
      <dgm:prSet presAssocID="{37764F12-57EC-4D28-97F4-97AC54B34B84}" presName="hierChild4" presStyleCnt="0"/>
      <dgm:spPr/>
    </dgm:pt>
    <dgm:pt modelId="{BFE32ED2-4A51-4384-8D9D-53E31087971D}" type="pres">
      <dgm:prSet presAssocID="{B426F84E-5241-44C6-9D57-17D951A70642}" presName="Name17" presStyleLbl="parChTrans1D3" presStyleIdx="4" presStyleCnt="5"/>
      <dgm:spPr/>
      <dgm:t>
        <a:bodyPr/>
        <a:lstStyle/>
        <a:p>
          <a:endParaRPr lang="en-US"/>
        </a:p>
      </dgm:t>
    </dgm:pt>
    <dgm:pt modelId="{CD447B08-6B6B-45B7-897C-09218EDDB8E1}" type="pres">
      <dgm:prSet presAssocID="{61EC3500-0A22-448E-B1A9-3231FD7E6844}" presName="hierRoot3" presStyleCnt="0"/>
      <dgm:spPr/>
    </dgm:pt>
    <dgm:pt modelId="{A0F06A45-180A-4A96-882C-D323A304C159}" type="pres">
      <dgm:prSet presAssocID="{61EC3500-0A22-448E-B1A9-3231FD7E6844}" presName="composite3" presStyleCnt="0"/>
      <dgm:spPr/>
    </dgm:pt>
    <dgm:pt modelId="{4B697384-ED56-430B-ABF0-4F0C06889262}" type="pres">
      <dgm:prSet presAssocID="{61EC3500-0A22-448E-B1A9-3231FD7E6844}" presName="background3" presStyleLbl="node3" presStyleIdx="4" presStyleCnt="5"/>
      <dgm:spPr/>
    </dgm:pt>
    <dgm:pt modelId="{EAB80614-886B-4A67-B81C-AF3B2616D410}" type="pres">
      <dgm:prSet presAssocID="{61EC3500-0A22-448E-B1A9-3231FD7E6844}" presName="text3" presStyleLbl="fgAcc3" presStyleIdx="4" presStyleCnt="5" custScaleX="155807" custScaleY="262919" custLinFactNeighborX="-46211" custLinFactNeighborY="-15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0D8E99-6427-4D99-AB8E-0D8A721417FB}" type="pres">
      <dgm:prSet presAssocID="{61EC3500-0A22-448E-B1A9-3231FD7E6844}" presName="hierChild4" presStyleCnt="0"/>
      <dgm:spPr/>
    </dgm:pt>
    <dgm:pt modelId="{43DE1785-80B0-4BC1-80BB-14C3ED6610CC}" type="pres">
      <dgm:prSet presAssocID="{AF9593A3-B7E4-411A-9A9B-C1082F0EE741}" presName="Name10" presStyleLbl="parChTrans1D2" presStyleIdx="2" presStyleCnt="3"/>
      <dgm:spPr/>
      <dgm:t>
        <a:bodyPr/>
        <a:lstStyle/>
        <a:p>
          <a:endParaRPr lang="en-US"/>
        </a:p>
      </dgm:t>
    </dgm:pt>
    <dgm:pt modelId="{F97EC48E-40E9-4BA8-A231-EC972AF06C23}" type="pres">
      <dgm:prSet presAssocID="{FBC177BE-4959-42AE-88EF-C6F2A1F6D4CF}" presName="hierRoot2" presStyleCnt="0"/>
      <dgm:spPr/>
    </dgm:pt>
    <dgm:pt modelId="{C4604938-5C45-4AA2-8D6D-F3B061BC17AD}" type="pres">
      <dgm:prSet presAssocID="{FBC177BE-4959-42AE-88EF-C6F2A1F6D4CF}" presName="composite2" presStyleCnt="0"/>
      <dgm:spPr/>
    </dgm:pt>
    <dgm:pt modelId="{6DB7FD0C-C91A-4BE6-877B-16D1F2A39557}" type="pres">
      <dgm:prSet presAssocID="{FBC177BE-4959-42AE-88EF-C6F2A1F6D4CF}" presName="background2" presStyleLbl="node2" presStyleIdx="2" presStyleCnt="3"/>
      <dgm:spPr/>
    </dgm:pt>
    <dgm:pt modelId="{6320B90D-D772-4911-82B4-317DE9038EA4}" type="pres">
      <dgm:prSet presAssocID="{FBC177BE-4959-42AE-88EF-C6F2A1F6D4CF}" presName="text2" presStyleLbl="fgAcc2" presStyleIdx="2" presStyleCnt="3" custScaleX="175759" custScaleY="125694" custLinFactY="-3381" custLinFactNeighborX="-4655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65321C-3F76-4281-A110-9F2F06AC7251}" type="pres">
      <dgm:prSet presAssocID="{FBC177BE-4959-42AE-88EF-C6F2A1F6D4CF}" presName="hierChild3" presStyleCnt="0"/>
      <dgm:spPr/>
    </dgm:pt>
  </dgm:ptLst>
  <dgm:cxnLst>
    <dgm:cxn modelId="{D2DA92E1-9C79-4197-8EA0-AA3EA71DB385}" type="presOf" srcId="{AF9593A3-B7E4-411A-9A9B-C1082F0EE741}" destId="{43DE1785-80B0-4BC1-80BB-14C3ED6610CC}" srcOrd="0" destOrd="0" presId="urn:microsoft.com/office/officeart/2005/8/layout/hierarchy1"/>
    <dgm:cxn modelId="{637F88B6-AD9E-4DA5-A78E-FBCE9ADF37FC}" type="presOf" srcId="{FBC177BE-4959-42AE-88EF-C6F2A1F6D4CF}" destId="{6320B90D-D772-4911-82B4-317DE9038EA4}" srcOrd="0" destOrd="0" presId="urn:microsoft.com/office/officeart/2005/8/layout/hierarchy1"/>
    <dgm:cxn modelId="{946E3DE4-1CF1-4445-9768-7A8CF1550BD5}" type="presOf" srcId="{35CD6041-E80E-479B-8F57-84239F5B3AD2}" destId="{D2257D1C-6905-45DA-BDA9-BBFD04D474C7}" srcOrd="0" destOrd="0" presId="urn:microsoft.com/office/officeart/2005/8/layout/hierarchy1"/>
    <dgm:cxn modelId="{ABA7CB67-9506-4952-A134-D04CE3079502}" type="presOf" srcId="{AD7122B9-37DA-45D4-AF95-93A8B961AE84}" destId="{94D1C054-E7E3-4E98-BBA9-23E2FAE4F1C0}" srcOrd="0" destOrd="0" presId="urn:microsoft.com/office/officeart/2005/8/layout/hierarchy1"/>
    <dgm:cxn modelId="{0B81925D-A28C-4F99-AEEA-41250325C132}" srcId="{7616AD3A-32DD-44DB-9AD0-D76B14A55DF5}" destId="{192F77E6-EBA7-4350-8337-BCA703869776}" srcOrd="2" destOrd="0" parTransId="{ED9F3F0D-264B-44E3-96EC-339DFA32FE95}" sibTransId="{532A4A9A-10FB-478A-9BA4-4293F661DE4D}"/>
    <dgm:cxn modelId="{50680E1D-24F6-4140-B627-4F97FBDA93F6}" srcId="{B8DC1C8B-6B04-4B19-8D56-4232000F66D4}" destId="{61EC3500-0A22-448E-B1A9-3231FD7E6844}" srcOrd="1" destOrd="0" parTransId="{B426F84E-5241-44C6-9D57-17D951A70642}" sibTransId="{45E8FB9C-A645-46F1-A2D6-96361A8AC6DE}"/>
    <dgm:cxn modelId="{FDD3B686-BE40-43D6-A890-F67F127A7FFC}" srcId="{AD7122B9-37DA-45D4-AF95-93A8B961AE84}" destId="{566E8FB2-B6F8-47E2-A5B3-BCDCDB4D451E}" srcOrd="0" destOrd="0" parTransId="{D61D2729-4D3F-4888-8CC6-FA9B610ACA85}" sibTransId="{B332203D-944C-4C7C-AC11-CE2B65685443}"/>
    <dgm:cxn modelId="{1CBE8AFB-A569-48B3-952E-2AEAC55F15C9}" type="presOf" srcId="{E296C29A-25A3-4D60-81D6-F288587E28BA}" destId="{91EFD61B-01B6-4C8F-B9E5-0E6A3DB782E3}" srcOrd="0" destOrd="0" presId="urn:microsoft.com/office/officeart/2005/8/layout/hierarchy1"/>
    <dgm:cxn modelId="{042C43A5-92A4-488A-B98B-216BDB5AD4E6}" type="presOf" srcId="{B426F84E-5241-44C6-9D57-17D951A70642}" destId="{BFE32ED2-4A51-4384-8D9D-53E31087971D}" srcOrd="0" destOrd="0" presId="urn:microsoft.com/office/officeart/2005/8/layout/hierarchy1"/>
    <dgm:cxn modelId="{0D6197B5-0346-4524-A470-1635CD58A5D4}" type="presOf" srcId="{F71B2B51-C4F4-4BBC-9FE9-5C55D857D572}" destId="{F00090FB-3F71-4EAF-B3D6-AB4173320379}" srcOrd="0" destOrd="0" presId="urn:microsoft.com/office/officeart/2005/8/layout/hierarchy1"/>
    <dgm:cxn modelId="{9A4A9AC9-ABD5-4ADB-8C4F-A965A56D70EB}" type="presOf" srcId="{566E8FB2-B6F8-47E2-A5B3-BCDCDB4D451E}" destId="{1977C77B-F569-4BAC-B4C2-203B6814710C}" srcOrd="0" destOrd="0" presId="urn:microsoft.com/office/officeart/2005/8/layout/hierarchy1"/>
    <dgm:cxn modelId="{33748FCF-EF5E-41E0-8AFC-8E7D95EEC636}" srcId="{7616AD3A-32DD-44DB-9AD0-D76B14A55DF5}" destId="{E296C29A-25A3-4D60-81D6-F288587E28BA}" srcOrd="0" destOrd="0" parTransId="{F71B2B51-C4F4-4BBC-9FE9-5C55D857D572}" sibTransId="{2F055FCE-BCDD-469D-88CA-8D587DB40DF0}"/>
    <dgm:cxn modelId="{3F90231B-846E-45F7-A07F-4E987F104000}" type="presOf" srcId="{61EC3500-0A22-448E-B1A9-3231FD7E6844}" destId="{EAB80614-886B-4A67-B81C-AF3B2616D410}" srcOrd="0" destOrd="0" presId="urn:microsoft.com/office/officeart/2005/8/layout/hierarchy1"/>
    <dgm:cxn modelId="{2C8F1639-4279-4355-9290-AAEA038AFB43}" type="presOf" srcId="{B8DC1C8B-6B04-4B19-8D56-4232000F66D4}" destId="{48FD92E9-8E69-4665-A1A6-C01F68D30973}" srcOrd="0" destOrd="0" presId="urn:microsoft.com/office/officeart/2005/8/layout/hierarchy1"/>
    <dgm:cxn modelId="{1D26B46A-6994-43B6-9CE4-6C31B36DAA9C}" type="presOf" srcId="{8C43C513-9C50-4AC1-8D3F-5D1FE47BBFFB}" destId="{18A8F6FB-BD34-485F-95F0-539E3B86635A}" srcOrd="0" destOrd="0" presId="urn:microsoft.com/office/officeart/2005/8/layout/hierarchy1"/>
    <dgm:cxn modelId="{0443BC24-1A59-4F4D-8849-B78CEBB77EF0}" type="presOf" srcId="{7616AD3A-32DD-44DB-9AD0-D76B14A55DF5}" destId="{6B292EAF-64D6-4F4F-9964-7DF6ACDC8DE6}" srcOrd="0" destOrd="0" presId="urn:microsoft.com/office/officeart/2005/8/layout/hierarchy1"/>
    <dgm:cxn modelId="{B8C7095C-F497-494D-B207-E883F59001F8}" srcId="{7616AD3A-32DD-44DB-9AD0-D76B14A55DF5}" destId="{25CB8A35-8D1E-4751-B077-CDB7B7572558}" srcOrd="1" destOrd="0" parTransId="{35CD6041-E80E-479B-8F57-84239F5B3AD2}" sibTransId="{F804AB04-8976-4B83-A36F-142914E7DB3B}"/>
    <dgm:cxn modelId="{6F3DF0EC-7181-4CA5-87BD-AA9C7BE44E9C}" type="presOf" srcId="{192F77E6-EBA7-4350-8337-BCA703869776}" destId="{F0D23162-2945-4069-8F60-A92C1D88AA96}" srcOrd="0" destOrd="0" presId="urn:microsoft.com/office/officeart/2005/8/layout/hierarchy1"/>
    <dgm:cxn modelId="{D819F96E-A90E-44AD-9CE4-BEACE4C94601}" type="presOf" srcId="{1A4863C1-F7A2-4B1B-ABD2-AF1671B83AAD}" destId="{E85ABF2D-521E-40CC-B590-CB3088B60BBD}" srcOrd="0" destOrd="0" presId="urn:microsoft.com/office/officeart/2005/8/layout/hierarchy1"/>
    <dgm:cxn modelId="{9B814E90-1722-4831-BE92-4130F83B4134}" srcId="{566E8FB2-B6F8-47E2-A5B3-BCDCDB4D451E}" destId="{7616AD3A-32DD-44DB-9AD0-D76B14A55DF5}" srcOrd="0" destOrd="0" parTransId="{8C43C513-9C50-4AC1-8D3F-5D1FE47BBFFB}" sibTransId="{B39DD963-5894-4F52-892D-B8CB41B2A547}"/>
    <dgm:cxn modelId="{C6CA53FB-D1C6-4522-9FAE-ECDBA207F5D5}" type="presOf" srcId="{25CB8A35-8D1E-4751-B077-CDB7B7572558}" destId="{ECDFDA26-F8FC-4049-A0E2-6280C81E2691}" srcOrd="0" destOrd="0" presId="urn:microsoft.com/office/officeart/2005/8/layout/hierarchy1"/>
    <dgm:cxn modelId="{F80A7B66-55DC-4E06-9176-E5B344AA409B}" type="presOf" srcId="{4016B1AF-BF0D-4543-B299-6ABD4FCC9BFE}" destId="{CD887B90-1266-44A3-940D-02DE01E3B9E7}" srcOrd="0" destOrd="0" presId="urn:microsoft.com/office/officeart/2005/8/layout/hierarchy1"/>
    <dgm:cxn modelId="{E42CEFEB-F2F7-4262-81FA-77547D24B1C8}" type="presOf" srcId="{37764F12-57EC-4D28-97F4-97AC54B34B84}" destId="{3C27007C-64DB-4B1F-A188-C73F98FF6C16}" srcOrd="0" destOrd="0" presId="urn:microsoft.com/office/officeart/2005/8/layout/hierarchy1"/>
    <dgm:cxn modelId="{506127D7-D935-47D1-93A5-052A5F9A3F85}" srcId="{566E8FB2-B6F8-47E2-A5B3-BCDCDB4D451E}" destId="{FBC177BE-4959-42AE-88EF-C6F2A1F6D4CF}" srcOrd="2" destOrd="0" parTransId="{AF9593A3-B7E4-411A-9A9B-C1082F0EE741}" sibTransId="{5D22C21F-8DA3-4E7E-9D87-4C6C197DD7F9}"/>
    <dgm:cxn modelId="{FA8EAFDF-24E5-4F4A-BA5A-4CF51DC4C71E}" srcId="{566E8FB2-B6F8-47E2-A5B3-BCDCDB4D451E}" destId="{B8DC1C8B-6B04-4B19-8D56-4232000F66D4}" srcOrd="1" destOrd="0" parTransId="{1A4863C1-F7A2-4B1B-ABD2-AF1671B83AAD}" sibTransId="{801EF9B9-9C8A-47CD-AF8A-1E20F997B199}"/>
    <dgm:cxn modelId="{84B294EE-9CB9-4091-BB5B-0556A4A362A5}" type="presOf" srcId="{ED9F3F0D-264B-44E3-96EC-339DFA32FE95}" destId="{2080BD90-2C45-4715-A248-D46D8F5AEBA2}" srcOrd="0" destOrd="0" presId="urn:microsoft.com/office/officeart/2005/8/layout/hierarchy1"/>
    <dgm:cxn modelId="{F2737F1E-3CAE-4942-9BDA-4158A943F1D7}" srcId="{B8DC1C8B-6B04-4B19-8D56-4232000F66D4}" destId="{37764F12-57EC-4D28-97F4-97AC54B34B84}" srcOrd="0" destOrd="0" parTransId="{4016B1AF-BF0D-4543-B299-6ABD4FCC9BFE}" sibTransId="{E6B21921-0485-4731-844B-A238DA467C20}"/>
    <dgm:cxn modelId="{0FA11FB8-87F9-4C48-B988-8FC4F1203F86}" type="presParOf" srcId="{94D1C054-E7E3-4E98-BBA9-23E2FAE4F1C0}" destId="{F3C583FD-8FD7-472C-9EAF-EAEA2EDFB9AA}" srcOrd="0" destOrd="0" presId="urn:microsoft.com/office/officeart/2005/8/layout/hierarchy1"/>
    <dgm:cxn modelId="{4F99B3F5-47E2-4EEE-8F6C-3440454D57DF}" type="presParOf" srcId="{F3C583FD-8FD7-472C-9EAF-EAEA2EDFB9AA}" destId="{C554DC82-1321-4002-912E-8F6F253A38A9}" srcOrd="0" destOrd="0" presId="urn:microsoft.com/office/officeart/2005/8/layout/hierarchy1"/>
    <dgm:cxn modelId="{0CE8C4E1-CEB6-49F6-B563-EACBD969BEA4}" type="presParOf" srcId="{C554DC82-1321-4002-912E-8F6F253A38A9}" destId="{3E204475-B876-4321-831C-D8F71FFFF1BA}" srcOrd="0" destOrd="0" presId="urn:microsoft.com/office/officeart/2005/8/layout/hierarchy1"/>
    <dgm:cxn modelId="{7E01E434-4BDA-4B4A-AFA4-7D8D1CEA1935}" type="presParOf" srcId="{C554DC82-1321-4002-912E-8F6F253A38A9}" destId="{1977C77B-F569-4BAC-B4C2-203B6814710C}" srcOrd="1" destOrd="0" presId="urn:microsoft.com/office/officeart/2005/8/layout/hierarchy1"/>
    <dgm:cxn modelId="{D4304CD6-9F73-4CF3-8783-299F9FC4C7B0}" type="presParOf" srcId="{F3C583FD-8FD7-472C-9EAF-EAEA2EDFB9AA}" destId="{C7781C70-8B98-463B-ADC4-2759E7C88B27}" srcOrd="1" destOrd="0" presId="urn:microsoft.com/office/officeart/2005/8/layout/hierarchy1"/>
    <dgm:cxn modelId="{18E0D110-71C8-41A7-B71E-49821FDA805D}" type="presParOf" srcId="{C7781C70-8B98-463B-ADC4-2759E7C88B27}" destId="{18A8F6FB-BD34-485F-95F0-539E3B86635A}" srcOrd="0" destOrd="0" presId="urn:microsoft.com/office/officeart/2005/8/layout/hierarchy1"/>
    <dgm:cxn modelId="{EB7E98B5-4A65-4385-8A8A-97F81C4A3533}" type="presParOf" srcId="{C7781C70-8B98-463B-ADC4-2759E7C88B27}" destId="{EE46A9B3-856F-47CD-9F45-097695D5A7ED}" srcOrd="1" destOrd="0" presId="urn:microsoft.com/office/officeart/2005/8/layout/hierarchy1"/>
    <dgm:cxn modelId="{ABB1FEDC-6521-41CF-9CBA-A39BA00F82B7}" type="presParOf" srcId="{EE46A9B3-856F-47CD-9F45-097695D5A7ED}" destId="{2679A798-670A-4DB7-8F8E-C52D96884B78}" srcOrd="0" destOrd="0" presId="urn:microsoft.com/office/officeart/2005/8/layout/hierarchy1"/>
    <dgm:cxn modelId="{7DCE8971-C7F0-484E-807E-6A309DD628BA}" type="presParOf" srcId="{2679A798-670A-4DB7-8F8E-C52D96884B78}" destId="{6A8010E9-CA88-4A45-819A-DAA59D628306}" srcOrd="0" destOrd="0" presId="urn:microsoft.com/office/officeart/2005/8/layout/hierarchy1"/>
    <dgm:cxn modelId="{C31A1AA5-0710-4000-BFA6-D6C9D98F4BEB}" type="presParOf" srcId="{2679A798-670A-4DB7-8F8E-C52D96884B78}" destId="{6B292EAF-64D6-4F4F-9964-7DF6ACDC8DE6}" srcOrd="1" destOrd="0" presId="urn:microsoft.com/office/officeart/2005/8/layout/hierarchy1"/>
    <dgm:cxn modelId="{F4CA35DD-103D-4CD5-AE2E-66F85ECA0810}" type="presParOf" srcId="{EE46A9B3-856F-47CD-9F45-097695D5A7ED}" destId="{442ADC70-FDEA-400A-9A9D-FC6CC0823395}" srcOrd="1" destOrd="0" presId="urn:microsoft.com/office/officeart/2005/8/layout/hierarchy1"/>
    <dgm:cxn modelId="{E50D7EC1-3B09-4B65-BFE8-F4B13A2667BA}" type="presParOf" srcId="{442ADC70-FDEA-400A-9A9D-FC6CC0823395}" destId="{F00090FB-3F71-4EAF-B3D6-AB4173320379}" srcOrd="0" destOrd="0" presId="urn:microsoft.com/office/officeart/2005/8/layout/hierarchy1"/>
    <dgm:cxn modelId="{7F646362-06D5-4100-9A28-5F88BFDB9320}" type="presParOf" srcId="{442ADC70-FDEA-400A-9A9D-FC6CC0823395}" destId="{88C63DA1-1E36-465A-89CA-231DD7D75CE7}" srcOrd="1" destOrd="0" presId="urn:microsoft.com/office/officeart/2005/8/layout/hierarchy1"/>
    <dgm:cxn modelId="{1356A827-6BCA-4CC7-B161-4FEDD57333E0}" type="presParOf" srcId="{88C63DA1-1E36-465A-89CA-231DD7D75CE7}" destId="{EF65CF57-88B8-4C5B-AA1A-125A659984D8}" srcOrd="0" destOrd="0" presId="urn:microsoft.com/office/officeart/2005/8/layout/hierarchy1"/>
    <dgm:cxn modelId="{7E685C6B-024A-4B3F-BC42-BB85476436F3}" type="presParOf" srcId="{EF65CF57-88B8-4C5B-AA1A-125A659984D8}" destId="{6E15BD6E-A2EF-42FC-8EA2-DBB039E0BA3B}" srcOrd="0" destOrd="0" presId="urn:microsoft.com/office/officeart/2005/8/layout/hierarchy1"/>
    <dgm:cxn modelId="{4D8F53DF-193F-4224-90C6-DC896CEC8346}" type="presParOf" srcId="{EF65CF57-88B8-4C5B-AA1A-125A659984D8}" destId="{91EFD61B-01B6-4C8F-B9E5-0E6A3DB782E3}" srcOrd="1" destOrd="0" presId="urn:microsoft.com/office/officeart/2005/8/layout/hierarchy1"/>
    <dgm:cxn modelId="{1551D126-80CC-48D1-9F1A-F4F79102B6F0}" type="presParOf" srcId="{88C63DA1-1E36-465A-89CA-231DD7D75CE7}" destId="{FA240D4B-86CD-4A16-B401-E6F7A4C7D5BE}" srcOrd="1" destOrd="0" presId="urn:microsoft.com/office/officeart/2005/8/layout/hierarchy1"/>
    <dgm:cxn modelId="{A6D33EEE-F294-4981-9D4B-31238AD610B2}" type="presParOf" srcId="{442ADC70-FDEA-400A-9A9D-FC6CC0823395}" destId="{D2257D1C-6905-45DA-BDA9-BBFD04D474C7}" srcOrd="2" destOrd="0" presId="urn:microsoft.com/office/officeart/2005/8/layout/hierarchy1"/>
    <dgm:cxn modelId="{7CF2058C-BBC2-415C-B8CC-BD86477F2B70}" type="presParOf" srcId="{442ADC70-FDEA-400A-9A9D-FC6CC0823395}" destId="{C1697A9F-13A9-44D8-B480-43790CF608AE}" srcOrd="3" destOrd="0" presId="urn:microsoft.com/office/officeart/2005/8/layout/hierarchy1"/>
    <dgm:cxn modelId="{9FF3A875-A27E-4B1A-A2DF-EBAD734CD9E6}" type="presParOf" srcId="{C1697A9F-13A9-44D8-B480-43790CF608AE}" destId="{F6ED72C1-23B4-4B1A-9CA6-9011DE2E476B}" srcOrd="0" destOrd="0" presId="urn:microsoft.com/office/officeart/2005/8/layout/hierarchy1"/>
    <dgm:cxn modelId="{5FA72755-714A-4B77-8AF5-7D5F3A417E91}" type="presParOf" srcId="{F6ED72C1-23B4-4B1A-9CA6-9011DE2E476B}" destId="{313D2ACB-3A36-48A2-9508-BBAC0B7450A0}" srcOrd="0" destOrd="0" presId="urn:microsoft.com/office/officeart/2005/8/layout/hierarchy1"/>
    <dgm:cxn modelId="{2266B450-513A-41E4-A6D8-CA8750BF44E5}" type="presParOf" srcId="{F6ED72C1-23B4-4B1A-9CA6-9011DE2E476B}" destId="{ECDFDA26-F8FC-4049-A0E2-6280C81E2691}" srcOrd="1" destOrd="0" presId="urn:microsoft.com/office/officeart/2005/8/layout/hierarchy1"/>
    <dgm:cxn modelId="{AF24A6C7-DECA-4D2B-B996-97CBB7E0B4A7}" type="presParOf" srcId="{C1697A9F-13A9-44D8-B480-43790CF608AE}" destId="{184C2A07-65F8-4980-84CB-3373CC8E52C1}" srcOrd="1" destOrd="0" presId="urn:microsoft.com/office/officeart/2005/8/layout/hierarchy1"/>
    <dgm:cxn modelId="{7848D7F9-3655-4028-8F9C-36F06A2E1B9F}" type="presParOf" srcId="{442ADC70-FDEA-400A-9A9D-FC6CC0823395}" destId="{2080BD90-2C45-4715-A248-D46D8F5AEBA2}" srcOrd="4" destOrd="0" presId="urn:microsoft.com/office/officeart/2005/8/layout/hierarchy1"/>
    <dgm:cxn modelId="{1C195478-52F4-4B02-9E09-92804617BE17}" type="presParOf" srcId="{442ADC70-FDEA-400A-9A9D-FC6CC0823395}" destId="{3EF230D4-6EB8-49C5-94C9-14CFD2ABF178}" srcOrd="5" destOrd="0" presId="urn:microsoft.com/office/officeart/2005/8/layout/hierarchy1"/>
    <dgm:cxn modelId="{ECEA2062-7103-45EB-A6C3-626527FA4161}" type="presParOf" srcId="{3EF230D4-6EB8-49C5-94C9-14CFD2ABF178}" destId="{DA89C093-C37D-4680-88E4-EBBED58F8DBC}" srcOrd="0" destOrd="0" presId="urn:microsoft.com/office/officeart/2005/8/layout/hierarchy1"/>
    <dgm:cxn modelId="{3ED3AAF2-4121-4093-9D9E-DBFE942C6865}" type="presParOf" srcId="{DA89C093-C37D-4680-88E4-EBBED58F8DBC}" destId="{B01A45C3-B5AA-4E51-B11B-E0FCAA988942}" srcOrd="0" destOrd="0" presId="urn:microsoft.com/office/officeart/2005/8/layout/hierarchy1"/>
    <dgm:cxn modelId="{42D31207-5664-48CF-99DD-66D39266C7F4}" type="presParOf" srcId="{DA89C093-C37D-4680-88E4-EBBED58F8DBC}" destId="{F0D23162-2945-4069-8F60-A92C1D88AA96}" srcOrd="1" destOrd="0" presId="urn:microsoft.com/office/officeart/2005/8/layout/hierarchy1"/>
    <dgm:cxn modelId="{267782C0-A99B-410D-92F0-BAEACCAC47B1}" type="presParOf" srcId="{3EF230D4-6EB8-49C5-94C9-14CFD2ABF178}" destId="{4EA7DFA9-B23B-4F90-BAFE-D550D7A80210}" srcOrd="1" destOrd="0" presId="urn:microsoft.com/office/officeart/2005/8/layout/hierarchy1"/>
    <dgm:cxn modelId="{60C1FEBE-5979-4800-A089-FAE12A248121}" type="presParOf" srcId="{C7781C70-8B98-463B-ADC4-2759E7C88B27}" destId="{E85ABF2D-521E-40CC-B590-CB3088B60BBD}" srcOrd="2" destOrd="0" presId="urn:microsoft.com/office/officeart/2005/8/layout/hierarchy1"/>
    <dgm:cxn modelId="{BEFBB927-912E-4F4C-9AB0-3D17F114CFF8}" type="presParOf" srcId="{C7781C70-8B98-463B-ADC4-2759E7C88B27}" destId="{F4D82584-F751-4EE1-BE44-D84A1FEA1292}" srcOrd="3" destOrd="0" presId="urn:microsoft.com/office/officeart/2005/8/layout/hierarchy1"/>
    <dgm:cxn modelId="{B6270628-0DB9-4D7B-A68E-69E9982CFE4A}" type="presParOf" srcId="{F4D82584-F751-4EE1-BE44-D84A1FEA1292}" destId="{BED2058A-9D22-45C5-8948-24E03626E269}" srcOrd="0" destOrd="0" presId="urn:microsoft.com/office/officeart/2005/8/layout/hierarchy1"/>
    <dgm:cxn modelId="{8A5C7EF5-6A46-4550-8E07-9742D3E8A718}" type="presParOf" srcId="{BED2058A-9D22-45C5-8948-24E03626E269}" destId="{2929BB65-04DA-45D0-ACCE-17419828BC2C}" srcOrd="0" destOrd="0" presId="urn:microsoft.com/office/officeart/2005/8/layout/hierarchy1"/>
    <dgm:cxn modelId="{0DE8C937-60B2-4C4F-BD42-917CF1A9218B}" type="presParOf" srcId="{BED2058A-9D22-45C5-8948-24E03626E269}" destId="{48FD92E9-8E69-4665-A1A6-C01F68D30973}" srcOrd="1" destOrd="0" presId="urn:microsoft.com/office/officeart/2005/8/layout/hierarchy1"/>
    <dgm:cxn modelId="{F118BDA6-CF6B-4FA5-BDF1-1578EBE5362F}" type="presParOf" srcId="{F4D82584-F751-4EE1-BE44-D84A1FEA1292}" destId="{D8CD0150-17FA-4531-8CBB-853FCEA75CAD}" srcOrd="1" destOrd="0" presId="urn:microsoft.com/office/officeart/2005/8/layout/hierarchy1"/>
    <dgm:cxn modelId="{C66976C3-140C-4F64-8B17-5DC56C690780}" type="presParOf" srcId="{D8CD0150-17FA-4531-8CBB-853FCEA75CAD}" destId="{CD887B90-1266-44A3-940D-02DE01E3B9E7}" srcOrd="0" destOrd="0" presId="urn:microsoft.com/office/officeart/2005/8/layout/hierarchy1"/>
    <dgm:cxn modelId="{36379BAE-D6BC-4BCD-B423-9E1E79B0C920}" type="presParOf" srcId="{D8CD0150-17FA-4531-8CBB-853FCEA75CAD}" destId="{3E75780D-0EC1-4454-A6D1-60841097B8E8}" srcOrd="1" destOrd="0" presId="urn:microsoft.com/office/officeart/2005/8/layout/hierarchy1"/>
    <dgm:cxn modelId="{B01493CA-12F5-4FBC-A9B0-C7FF04D7E7C0}" type="presParOf" srcId="{3E75780D-0EC1-4454-A6D1-60841097B8E8}" destId="{33AE02B3-3318-4F27-9B30-2B5164C8A1E4}" srcOrd="0" destOrd="0" presId="urn:microsoft.com/office/officeart/2005/8/layout/hierarchy1"/>
    <dgm:cxn modelId="{E2564366-4995-4683-B692-2360C312B135}" type="presParOf" srcId="{33AE02B3-3318-4F27-9B30-2B5164C8A1E4}" destId="{7A00F14B-9087-462A-AE05-E2ABFCC3CE0A}" srcOrd="0" destOrd="0" presId="urn:microsoft.com/office/officeart/2005/8/layout/hierarchy1"/>
    <dgm:cxn modelId="{6C533C8B-0244-4FF6-96EA-4500A47DBA19}" type="presParOf" srcId="{33AE02B3-3318-4F27-9B30-2B5164C8A1E4}" destId="{3C27007C-64DB-4B1F-A188-C73F98FF6C16}" srcOrd="1" destOrd="0" presId="urn:microsoft.com/office/officeart/2005/8/layout/hierarchy1"/>
    <dgm:cxn modelId="{AD80BEE1-D5D9-4757-A8E2-61BE645F8897}" type="presParOf" srcId="{3E75780D-0EC1-4454-A6D1-60841097B8E8}" destId="{9AF8AD01-2998-496C-91C2-C433248EF978}" srcOrd="1" destOrd="0" presId="urn:microsoft.com/office/officeart/2005/8/layout/hierarchy1"/>
    <dgm:cxn modelId="{CB6E9C0C-61CD-42F7-A5EA-3D857D2C2A0E}" type="presParOf" srcId="{D8CD0150-17FA-4531-8CBB-853FCEA75CAD}" destId="{BFE32ED2-4A51-4384-8D9D-53E31087971D}" srcOrd="2" destOrd="0" presId="urn:microsoft.com/office/officeart/2005/8/layout/hierarchy1"/>
    <dgm:cxn modelId="{695800FB-F652-4EF5-99B0-7755E278B5BD}" type="presParOf" srcId="{D8CD0150-17FA-4531-8CBB-853FCEA75CAD}" destId="{CD447B08-6B6B-45B7-897C-09218EDDB8E1}" srcOrd="3" destOrd="0" presId="urn:microsoft.com/office/officeart/2005/8/layout/hierarchy1"/>
    <dgm:cxn modelId="{DAE95D44-764B-44CC-BC28-16F24094A956}" type="presParOf" srcId="{CD447B08-6B6B-45B7-897C-09218EDDB8E1}" destId="{A0F06A45-180A-4A96-882C-D323A304C159}" srcOrd="0" destOrd="0" presId="urn:microsoft.com/office/officeart/2005/8/layout/hierarchy1"/>
    <dgm:cxn modelId="{03D3E02B-F3A8-48A7-80BE-998872534B7D}" type="presParOf" srcId="{A0F06A45-180A-4A96-882C-D323A304C159}" destId="{4B697384-ED56-430B-ABF0-4F0C06889262}" srcOrd="0" destOrd="0" presId="urn:microsoft.com/office/officeart/2005/8/layout/hierarchy1"/>
    <dgm:cxn modelId="{3731EAB7-CEDD-489A-BD1B-D9940CC526E2}" type="presParOf" srcId="{A0F06A45-180A-4A96-882C-D323A304C159}" destId="{EAB80614-886B-4A67-B81C-AF3B2616D410}" srcOrd="1" destOrd="0" presId="urn:microsoft.com/office/officeart/2005/8/layout/hierarchy1"/>
    <dgm:cxn modelId="{C2330F51-3B8D-4965-B6E2-2879C548E5FF}" type="presParOf" srcId="{CD447B08-6B6B-45B7-897C-09218EDDB8E1}" destId="{DB0D8E99-6427-4D99-AB8E-0D8A721417FB}" srcOrd="1" destOrd="0" presId="urn:microsoft.com/office/officeart/2005/8/layout/hierarchy1"/>
    <dgm:cxn modelId="{03AB809C-3D87-4DF1-9106-C90EC98A93E1}" type="presParOf" srcId="{C7781C70-8B98-463B-ADC4-2759E7C88B27}" destId="{43DE1785-80B0-4BC1-80BB-14C3ED6610CC}" srcOrd="4" destOrd="0" presId="urn:microsoft.com/office/officeart/2005/8/layout/hierarchy1"/>
    <dgm:cxn modelId="{9E19D18F-370B-4947-99DB-559256F5C44C}" type="presParOf" srcId="{C7781C70-8B98-463B-ADC4-2759E7C88B27}" destId="{F97EC48E-40E9-4BA8-A231-EC972AF06C23}" srcOrd="5" destOrd="0" presId="urn:microsoft.com/office/officeart/2005/8/layout/hierarchy1"/>
    <dgm:cxn modelId="{CD771659-3B55-4941-8BC4-5DFD8D686906}" type="presParOf" srcId="{F97EC48E-40E9-4BA8-A231-EC972AF06C23}" destId="{C4604938-5C45-4AA2-8D6D-F3B061BC17AD}" srcOrd="0" destOrd="0" presId="urn:microsoft.com/office/officeart/2005/8/layout/hierarchy1"/>
    <dgm:cxn modelId="{8D06DB21-3A83-455F-8E2E-FEF7C3D099A9}" type="presParOf" srcId="{C4604938-5C45-4AA2-8D6D-F3B061BC17AD}" destId="{6DB7FD0C-C91A-4BE6-877B-16D1F2A39557}" srcOrd="0" destOrd="0" presId="urn:microsoft.com/office/officeart/2005/8/layout/hierarchy1"/>
    <dgm:cxn modelId="{C7A230F9-9496-4B6F-AD69-EF6830E36094}" type="presParOf" srcId="{C4604938-5C45-4AA2-8D6D-F3B061BC17AD}" destId="{6320B90D-D772-4911-82B4-317DE9038EA4}" srcOrd="1" destOrd="0" presId="urn:microsoft.com/office/officeart/2005/8/layout/hierarchy1"/>
    <dgm:cxn modelId="{EE3680AB-1B0F-4D9C-A66D-34FCA5BC795F}" type="presParOf" srcId="{F97EC48E-40E9-4BA8-A231-EC972AF06C23}" destId="{F765321C-3F76-4281-A110-9F2F06AC7251}" srcOrd="1" destOrd="0" presId="urn:microsoft.com/office/officeart/2005/8/layout/hierarchy1"/>
  </dgm:cxnLst>
  <dgm:bg>
    <a:solidFill>
      <a:schemeClr val="bg1"/>
    </a:solidFill>
    <a:effectLst>
      <a:outerShdw blurRad="63500" dist="50800" sx="1000" sy="1000" algn="ctr" rotWithShape="0">
        <a:srgbClr val="000000"/>
      </a:outerShdw>
    </a:effectLst>
  </dgm:bg>
  <dgm:whole>
    <a:ln w="1587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E1785-80B0-4BC1-80BB-14C3ED6610CC}">
      <dsp:nvSpPr>
        <dsp:cNvPr id="0" name=""/>
        <dsp:cNvSpPr/>
      </dsp:nvSpPr>
      <dsp:spPr>
        <a:xfrm>
          <a:off x="827891" y="1031249"/>
          <a:ext cx="2892273" cy="585636"/>
        </a:xfrm>
        <a:custGeom>
          <a:avLst/>
          <a:gdLst/>
          <a:ahLst/>
          <a:cxnLst/>
          <a:rect l="0" t="0" r="0" b="0"/>
          <a:pathLst>
            <a:path>
              <a:moveTo>
                <a:pt x="2892273" y="0"/>
              </a:moveTo>
              <a:lnTo>
                <a:pt x="2892273" y="485732"/>
              </a:lnTo>
              <a:lnTo>
                <a:pt x="0" y="485732"/>
              </a:lnTo>
              <a:lnTo>
                <a:pt x="0" y="585636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32ED2-4A51-4384-8D9D-53E31087971D}">
      <dsp:nvSpPr>
        <dsp:cNvPr id="0" name=""/>
        <dsp:cNvSpPr/>
      </dsp:nvSpPr>
      <dsp:spPr>
        <a:xfrm>
          <a:off x="2268766" y="2464711"/>
          <a:ext cx="1369911" cy="821792"/>
        </a:xfrm>
        <a:custGeom>
          <a:avLst/>
          <a:gdLst/>
          <a:ahLst/>
          <a:cxnLst/>
          <a:rect l="0" t="0" r="0" b="0"/>
          <a:pathLst>
            <a:path>
              <a:moveTo>
                <a:pt x="1369911" y="0"/>
              </a:moveTo>
              <a:lnTo>
                <a:pt x="1369911" y="721888"/>
              </a:lnTo>
              <a:lnTo>
                <a:pt x="0" y="721888"/>
              </a:lnTo>
              <a:lnTo>
                <a:pt x="0" y="821792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87B90-1266-44A3-940D-02DE01E3B9E7}">
      <dsp:nvSpPr>
        <dsp:cNvPr id="0" name=""/>
        <dsp:cNvSpPr/>
      </dsp:nvSpPr>
      <dsp:spPr>
        <a:xfrm>
          <a:off x="3638677" y="2464711"/>
          <a:ext cx="561640" cy="821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888"/>
              </a:lnTo>
              <a:lnTo>
                <a:pt x="561640" y="721888"/>
              </a:lnTo>
              <a:lnTo>
                <a:pt x="561640" y="821792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ABF2D-521E-40CC-B590-CB3088B60BBD}">
      <dsp:nvSpPr>
        <dsp:cNvPr id="0" name=""/>
        <dsp:cNvSpPr/>
      </dsp:nvSpPr>
      <dsp:spPr>
        <a:xfrm>
          <a:off x="3592957" y="1031249"/>
          <a:ext cx="91440" cy="680166"/>
        </a:xfrm>
        <a:custGeom>
          <a:avLst/>
          <a:gdLst/>
          <a:ahLst/>
          <a:cxnLst/>
          <a:rect l="0" t="0" r="0" b="0"/>
          <a:pathLst>
            <a:path>
              <a:moveTo>
                <a:pt x="127207" y="0"/>
              </a:moveTo>
              <a:lnTo>
                <a:pt x="127207" y="580262"/>
              </a:lnTo>
              <a:lnTo>
                <a:pt x="45720" y="580262"/>
              </a:lnTo>
              <a:lnTo>
                <a:pt x="45720" y="680166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0BD90-2C45-4715-A248-D46D8F5AEBA2}">
      <dsp:nvSpPr>
        <dsp:cNvPr id="0" name=""/>
        <dsp:cNvSpPr/>
      </dsp:nvSpPr>
      <dsp:spPr>
        <a:xfrm>
          <a:off x="5739538" y="2335831"/>
          <a:ext cx="1350392" cy="751874"/>
        </a:xfrm>
        <a:custGeom>
          <a:avLst/>
          <a:gdLst/>
          <a:ahLst/>
          <a:cxnLst/>
          <a:rect l="0" t="0" r="0" b="0"/>
          <a:pathLst>
            <a:path>
              <a:moveTo>
                <a:pt x="1350392" y="0"/>
              </a:moveTo>
              <a:lnTo>
                <a:pt x="1350392" y="651970"/>
              </a:lnTo>
              <a:lnTo>
                <a:pt x="0" y="651970"/>
              </a:lnTo>
              <a:lnTo>
                <a:pt x="0" y="751874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57D1C-6905-45DA-BDA9-BBFD04D474C7}">
      <dsp:nvSpPr>
        <dsp:cNvPr id="0" name=""/>
        <dsp:cNvSpPr/>
      </dsp:nvSpPr>
      <dsp:spPr>
        <a:xfrm>
          <a:off x="7002783" y="2335831"/>
          <a:ext cx="91440" cy="1386705"/>
        </a:xfrm>
        <a:custGeom>
          <a:avLst/>
          <a:gdLst/>
          <a:ahLst/>
          <a:cxnLst/>
          <a:rect l="0" t="0" r="0" b="0"/>
          <a:pathLst>
            <a:path>
              <a:moveTo>
                <a:pt x="87147" y="0"/>
              </a:moveTo>
              <a:lnTo>
                <a:pt x="87147" y="1286801"/>
              </a:lnTo>
              <a:lnTo>
                <a:pt x="45720" y="1286801"/>
              </a:lnTo>
              <a:lnTo>
                <a:pt x="45720" y="1386705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090FB-3F71-4EAF-B3D6-AB4173320379}">
      <dsp:nvSpPr>
        <dsp:cNvPr id="0" name=""/>
        <dsp:cNvSpPr/>
      </dsp:nvSpPr>
      <dsp:spPr>
        <a:xfrm>
          <a:off x="7089930" y="2335831"/>
          <a:ext cx="861630" cy="540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332"/>
              </a:lnTo>
              <a:lnTo>
                <a:pt x="861630" y="440332"/>
              </a:lnTo>
              <a:lnTo>
                <a:pt x="861630" y="540236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A8F6FB-BD34-485F-95F0-539E3B86635A}">
      <dsp:nvSpPr>
        <dsp:cNvPr id="0" name=""/>
        <dsp:cNvSpPr/>
      </dsp:nvSpPr>
      <dsp:spPr>
        <a:xfrm>
          <a:off x="3720165" y="1031249"/>
          <a:ext cx="3369765" cy="692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814"/>
              </a:lnTo>
              <a:lnTo>
                <a:pt x="3369765" y="592814"/>
              </a:lnTo>
              <a:lnTo>
                <a:pt x="3369765" y="692719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04475-B876-4321-831C-D8F71FFFF1BA}">
      <dsp:nvSpPr>
        <dsp:cNvPr id="0" name=""/>
        <dsp:cNvSpPr/>
      </dsp:nvSpPr>
      <dsp:spPr>
        <a:xfrm>
          <a:off x="2378553" y="-113833"/>
          <a:ext cx="2683223" cy="1145083"/>
        </a:xfrm>
        <a:prstGeom prst="roundRect">
          <a:avLst>
            <a:gd name="adj" fmla="val 10000"/>
          </a:avLst>
        </a:prstGeom>
        <a:solidFill>
          <a:schemeClr val="accent4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77C77B-F569-4BAC-B4C2-203B6814710C}">
      <dsp:nvSpPr>
        <dsp:cNvPr id="0" name=""/>
        <dsp:cNvSpPr/>
      </dsp:nvSpPr>
      <dsp:spPr>
        <a:xfrm>
          <a:off x="2498378" y="0"/>
          <a:ext cx="2683223" cy="11450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BỘI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CHUNG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NHỎ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NHẤT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31916" y="33538"/>
        <a:ext cx="2616147" cy="1078007"/>
      </dsp:txXfrm>
    </dsp:sp>
    <dsp:sp modelId="{6A8010E9-CA88-4A45-819A-DAA59D628306}">
      <dsp:nvSpPr>
        <dsp:cNvPr id="0" name=""/>
        <dsp:cNvSpPr/>
      </dsp:nvSpPr>
      <dsp:spPr>
        <a:xfrm>
          <a:off x="5870154" y="1723968"/>
          <a:ext cx="2439553" cy="611863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92EAF-64D6-4F4F-9964-7DF6ACDC8DE6}">
      <dsp:nvSpPr>
        <dsp:cNvPr id="0" name=""/>
        <dsp:cNvSpPr/>
      </dsp:nvSpPr>
      <dsp:spPr>
        <a:xfrm>
          <a:off x="5989979" y="1837802"/>
          <a:ext cx="2439553" cy="61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Vận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dụng</a:t>
          </a:r>
          <a:endParaRPr lang="en-US" sz="2800" kern="1200" dirty="0"/>
        </a:p>
      </dsp:txBody>
      <dsp:txXfrm>
        <a:off x="6007900" y="1855723"/>
        <a:ext cx="2403711" cy="576021"/>
      </dsp:txXfrm>
    </dsp:sp>
    <dsp:sp modelId="{6E15BD6E-A2EF-42FC-8EA2-DBB039E0BA3B}">
      <dsp:nvSpPr>
        <dsp:cNvPr id="0" name=""/>
        <dsp:cNvSpPr/>
      </dsp:nvSpPr>
      <dsp:spPr>
        <a:xfrm>
          <a:off x="7412347" y="2876068"/>
          <a:ext cx="1078427" cy="684801"/>
        </a:xfrm>
        <a:prstGeom prst="roundRect">
          <a:avLst>
            <a:gd name="adj" fmla="val 10000"/>
          </a:avLst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FD61B-01B6-4C8F-B9E5-0E6A3DB782E3}">
      <dsp:nvSpPr>
        <dsp:cNvPr id="0" name=""/>
        <dsp:cNvSpPr/>
      </dsp:nvSpPr>
      <dsp:spPr>
        <a:xfrm>
          <a:off x="7532172" y="2989902"/>
          <a:ext cx="1078427" cy="684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Các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bài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toán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thực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tê</a:t>
          </a:r>
          <a:endParaRPr lang="en-US" sz="1800" kern="1200" dirty="0"/>
        </a:p>
      </dsp:txBody>
      <dsp:txXfrm>
        <a:off x="7552229" y="3009959"/>
        <a:ext cx="1038313" cy="644687"/>
      </dsp:txXfrm>
    </dsp:sp>
    <dsp:sp modelId="{313D2ACB-3A36-48A2-9508-BBAC0B7450A0}">
      <dsp:nvSpPr>
        <dsp:cNvPr id="0" name=""/>
        <dsp:cNvSpPr/>
      </dsp:nvSpPr>
      <dsp:spPr>
        <a:xfrm>
          <a:off x="6579597" y="3722537"/>
          <a:ext cx="937811" cy="1056251"/>
        </a:xfrm>
        <a:prstGeom prst="roundRect">
          <a:avLst>
            <a:gd name="adj" fmla="val 10000"/>
          </a:avLst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DFDA26-F8FC-4049-A0E2-6280C81E2691}">
      <dsp:nvSpPr>
        <dsp:cNvPr id="0" name=""/>
        <dsp:cNvSpPr/>
      </dsp:nvSpPr>
      <dsp:spPr>
        <a:xfrm>
          <a:off x="6699422" y="3836371"/>
          <a:ext cx="937811" cy="10562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Tìm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bội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chung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6726890" y="3863839"/>
        <a:ext cx="882875" cy="1001315"/>
      </dsp:txXfrm>
    </dsp:sp>
    <dsp:sp modelId="{B01A45C3-B5AA-4E51-B11B-E0FCAA988942}">
      <dsp:nvSpPr>
        <dsp:cNvPr id="0" name=""/>
        <dsp:cNvSpPr/>
      </dsp:nvSpPr>
      <dsp:spPr>
        <a:xfrm>
          <a:off x="5338950" y="3087706"/>
          <a:ext cx="801174" cy="735243"/>
        </a:xfrm>
        <a:prstGeom prst="roundRect">
          <a:avLst>
            <a:gd name="adj" fmla="val 10000"/>
          </a:avLst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23162-2945-4069-8F60-A92C1D88AA96}">
      <dsp:nvSpPr>
        <dsp:cNvPr id="0" name=""/>
        <dsp:cNvSpPr/>
      </dsp:nvSpPr>
      <dsp:spPr>
        <a:xfrm>
          <a:off x="5458776" y="3201540"/>
          <a:ext cx="801174" cy="7352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Tìm</a:t>
          </a:r>
          <a:r>
            <a:rPr lang="en-US" sz="1800" kern="1200" dirty="0" smtClean="0"/>
            <a:t> x</a:t>
          </a:r>
          <a:endParaRPr lang="en-US" sz="1800" kern="1200" dirty="0"/>
        </a:p>
      </dsp:txBody>
      <dsp:txXfrm>
        <a:off x="5480311" y="3223075"/>
        <a:ext cx="758104" cy="692173"/>
      </dsp:txXfrm>
    </dsp:sp>
    <dsp:sp modelId="{2929BB65-04DA-45D0-ACCE-17419828BC2C}">
      <dsp:nvSpPr>
        <dsp:cNvPr id="0" name=""/>
        <dsp:cNvSpPr/>
      </dsp:nvSpPr>
      <dsp:spPr>
        <a:xfrm>
          <a:off x="2334934" y="1711416"/>
          <a:ext cx="2607485" cy="753295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D92E9-8E69-4665-A1A6-C01F68D30973}">
      <dsp:nvSpPr>
        <dsp:cNvPr id="0" name=""/>
        <dsp:cNvSpPr/>
      </dsp:nvSpPr>
      <dsp:spPr>
        <a:xfrm>
          <a:off x="2454759" y="1825250"/>
          <a:ext cx="2607485" cy="753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Cách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tìm</a:t>
          </a:r>
          <a:endParaRPr lang="en-US" sz="2400" kern="1200" dirty="0"/>
        </a:p>
      </dsp:txBody>
      <dsp:txXfrm>
        <a:off x="2476822" y="1847313"/>
        <a:ext cx="2563359" cy="709169"/>
      </dsp:txXfrm>
    </dsp:sp>
    <dsp:sp modelId="{7A00F14B-9087-462A-AE05-E2ABFCC3CE0A}">
      <dsp:nvSpPr>
        <dsp:cNvPr id="0" name=""/>
        <dsp:cNvSpPr/>
      </dsp:nvSpPr>
      <dsp:spPr>
        <a:xfrm>
          <a:off x="3647187" y="3286504"/>
          <a:ext cx="1106261" cy="1327904"/>
        </a:xfrm>
        <a:prstGeom prst="roundRect">
          <a:avLst>
            <a:gd name="adj" fmla="val 10000"/>
          </a:avLst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7007C-64DB-4B1F-A188-C73F98FF6C16}">
      <dsp:nvSpPr>
        <dsp:cNvPr id="0" name=""/>
        <dsp:cNvSpPr/>
      </dsp:nvSpPr>
      <dsp:spPr>
        <a:xfrm>
          <a:off x="3767012" y="3400338"/>
          <a:ext cx="1106261" cy="1327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Chú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ý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TH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đặc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biệt</a:t>
          </a:r>
          <a:endParaRPr lang="en-US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3799413" y="3432739"/>
        <a:ext cx="1041459" cy="1263102"/>
      </dsp:txXfrm>
    </dsp:sp>
    <dsp:sp modelId="{4B697384-ED56-430B-ABF0-4F0C06889262}">
      <dsp:nvSpPr>
        <dsp:cNvPr id="0" name=""/>
        <dsp:cNvSpPr/>
      </dsp:nvSpPr>
      <dsp:spPr>
        <a:xfrm>
          <a:off x="1428633" y="3286504"/>
          <a:ext cx="1680265" cy="1800472"/>
        </a:xfrm>
        <a:prstGeom prst="roundRect">
          <a:avLst>
            <a:gd name="adj" fmla="val 10000"/>
          </a:avLst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80614-886B-4A67-B81C-AF3B2616D410}">
      <dsp:nvSpPr>
        <dsp:cNvPr id="0" name=""/>
        <dsp:cNvSpPr/>
      </dsp:nvSpPr>
      <dsp:spPr>
        <a:xfrm>
          <a:off x="1548459" y="3400338"/>
          <a:ext cx="1680265" cy="1800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Bằng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cách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phân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tích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ra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TSNT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1597672" y="3449551"/>
        <a:ext cx="1581839" cy="1702046"/>
      </dsp:txXfrm>
    </dsp:sp>
    <dsp:sp modelId="{6DB7FD0C-C91A-4BE6-877B-16D1F2A39557}">
      <dsp:nvSpPr>
        <dsp:cNvPr id="0" name=""/>
        <dsp:cNvSpPr/>
      </dsp:nvSpPr>
      <dsp:spPr>
        <a:xfrm>
          <a:off x="-119825" y="1616886"/>
          <a:ext cx="1895432" cy="860754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0B90D-D772-4911-82B4-317DE9038EA4}">
      <dsp:nvSpPr>
        <dsp:cNvPr id="0" name=""/>
        <dsp:cNvSpPr/>
      </dsp:nvSpPr>
      <dsp:spPr>
        <a:xfrm>
          <a:off x="0" y="1730720"/>
          <a:ext cx="1895432" cy="860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Định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nghĩa</a:t>
          </a:r>
          <a:endParaRPr lang="en-US" sz="2400" kern="1200" dirty="0"/>
        </a:p>
      </dsp:txBody>
      <dsp:txXfrm>
        <a:off x="25211" y="1755931"/>
        <a:ext cx="1845010" cy="810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33E8F-B54F-48E1-B648-C2835CD26855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3C099-F302-480C-B8A3-5AB24D180D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0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3C099-F302-480C-B8A3-5AB24D180D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DBA2-647F-439A-8BD7-B07C7088EC15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D3F-C2FE-4DA7-9836-ABDCCEB28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DBA2-647F-439A-8BD7-B07C7088EC15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D3F-C2FE-4DA7-9836-ABDCCEB28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DBA2-647F-439A-8BD7-B07C7088EC15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D3F-C2FE-4DA7-9836-ABDCCEB28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DBA2-647F-439A-8BD7-B07C7088EC15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D3F-C2FE-4DA7-9836-ABDCCEB28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DBA2-647F-439A-8BD7-B07C7088EC15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D3F-C2FE-4DA7-9836-ABDCCEB28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DBA2-647F-439A-8BD7-B07C7088EC15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D3F-C2FE-4DA7-9836-ABDCCEB28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DBA2-647F-439A-8BD7-B07C7088EC15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D3F-C2FE-4DA7-9836-ABDCCEB28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DBA2-647F-439A-8BD7-B07C7088EC15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D3F-C2FE-4DA7-9836-ABDCCEB28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DBA2-647F-439A-8BD7-B07C7088EC15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D3F-C2FE-4DA7-9836-ABDCCEB28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DBA2-647F-439A-8BD7-B07C7088EC15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D3F-C2FE-4DA7-9836-ABDCCEB28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DBA2-647F-439A-8BD7-B07C7088EC15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C93D3F-C2FE-4DA7-9836-ABDCCEB287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10DBA2-647F-439A-8BD7-B07C7088EC15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C93D3F-C2FE-4DA7-9836-ABDCCEB2873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3.jpeg"/><Relationship Id="rId7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:\chiêm tinh\Bản đồ sao\842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100000">
                <a:srgbClr val="9900CC">
                  <a:alpha val="22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7" name="TextBox 6"/>
          <p:cNvSpPr txBox="1"/>
          <p:nvPr/>
        </p:nvSpPr>
        <p:spPr>
          <a:xfrm>
            <a:off x="381000" y="558225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200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E:\chiêm tinh\Bản đồ sao\Eukli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828800"/>
            <a:ext cx="3745035" cy="4495800"/>
          </a:xfrm>
          <a:prstGeom prst="rect">
            <a:avLst/>
          </a:prstGeom>
          <a:noFill/>
        </p:spPr>
      </p:pic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2895600" y="1828800"/>
            <a:ext cx="1905000" cy="2209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5" action="ppaction://hlinksldjump"/>
          </p:cNvPr>
          <p:cNvSpPr/>
          <p:nvPr/>
        </p:nvSpPr>
        <p:spPr>
          <a:xfrm>
            <a:off x="4800600" y="1828800"/>
            <a:ext cx="1905000" cy="22098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2895600" y="4038600"/>
            <a:ext cx="1905000" cy="2286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7" action="ppaction://hlinksldjump"/>
          </p:cNvPr>
          <p:cNvSpPr/>
          <p:nvPr/>
        </p:nvSpPr>
        <p:spPr>
          <a:xfrm>
            <a:off x="4800600" y="4038600"/>
            <a:ext cx="1905000" cy="2286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elp 11">
            <a:hlinkClick r:id="rId8" action="ppaction://hlinksldjump" highlightClick="1"/>
          </p:cNvPr>
          <p:cNvSpPr/>
          <p:nvPr/>
        </p:nvSpPr>
        <p:spPr>
          <a:xfrm>
            <a:off x="3733800" y="2667000"/>
            <a:ext cx="2133600" cy="2819400"/>
          </a:xfrm>
          <a:prstGeom prst="actionButtonHelp">
            <a:avLst/>
          </a:prstGeom>
          <a:solidFill>
            <a:srgbClr val="66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00400" y="1981200"/>
            <a:ext cx="60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1200" y="1982450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200" y="4495800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24200" y="4267200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7848600" y="5867400"/>
            <a:ext cx="8382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" y="1066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TRÒ</a:t>
            </a:r>
            <a:r>
              <a:rPr lang="en-US" b="1" i="1" dirty="0" smtClean="0"/>
              <a:t> </a:t>
            </a:r>
            <a:r>
              <a:rPr lang="en-US" b="1" i="1" dirty="0" err="1" smtClean="0"/>
              <a:t>CHƠI</a:t>
            </a:r>
            <a:endParaRPr lang="en-US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:\chiêm tinh\Bản đồ sao\842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304800" y="914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7" name="TextBox 16">
            <a:hlinkClick r:id="rId3" action="ppaction://hlinksldjump"/>
          </p:cNvPr>
          <p:cNvSpPr txBox="1"/>
          <p:nvPr/>
        </p:nvSpPr>
        <p:spPr>
          <a:xfrm>
            <a:off x="304800" y="914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1905000"/>
            <a:ext cx="7086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</a:t>
            </a:r>
            <a:r>
              <a:rPr lang="en-US" sz="2400" dirty="0" smtClean="0"/>
              <a:t> </a:t>
            </a:r>
            <a:r>
              <a:rPr lang="en-US" sz="2400" dirty="0" err="1" smtClean="0"/>
              <a:t>Điền</a:t>
            </a:r>
            <a:r>
              <a:rPr lang="en-US" sz="2400" dirty="0" smtClean="0"/>
              <a:t> “</a:t>
            </a:r>
            <a:r>
              <a:rPr lang="en-US" sz="2400" b="1" dirty="0" smtClean="0"/>
              <a:t>Đ</a:t>
            </a:r>
            <a:r>
              <a:rPr lang="en-US" sz="2400" dirty="0" smtClean="0"/>
              <a:t>” (</a:t>
            </a:r>
            <a:r>
              <a:rPr lang="en-US" sz="2400" dirty="0" err="1" smtClean="0"/>
              <a:t>đúng</a:t>
            </a:r>
            <a:r>
              <a:rPr lang="en-US" sz="2400" dirty="0" smtClean="0"/>
              <a:t>) </a:t>
            </a:r>
            <a:r>
              <a:rPr lang="en-US" sz="2400" dirty="0" err="1" smtClean="0"/>
              <a:t>hoặc</a:t>
            </a:r>
            <a:r>
              <a:rPr lang="en-US" sz="2400" dirty="0" smtClean="0"/>
              <a:t> “</a:t>
            </a:r>
            <a:r>
              <a:rPr lang="en-US" sz="2400" b="1" dirty="0" smtClean="0"/>
              <a:t>S</a:t>
            </a:r>
            <a:r>
              <a:rPr lang="en-US" sz="2400" dirty="0" smtClean="0"/>
              <a:t>” (</a:t>
            </a:r>
            <a:r>
              <a:rPr lang="en-US" sz="2400" dirty="0" err="1" smtClean="0"/>
              <a:t>sai</a:t>
            </a:r>
            <a:r>
              <a:rPr lang="en-US" sz="2400" dirty="0" smtClean="0"/>
              <a:t>) </a:t>
            </a:r>
            <a:r>
              <a:rPr lang="en-US" sz="2400" dirty="0" err="1" smtClean="0"/>
              <a:t>vào</a:t>
            </a:r>
            <a:r>
              <a:rPr lang="en-US" sz="2400" dirty="0" smtClean="0"/>
              <a:t> ô </a:t>
            </a:r>
            <a:r>
              <a:rPr lang="en-US" sz="2400" dirty="0" err="1" smtClean="0"/>
              <a:t>trống</a:t>
            </a:r>
            <a:r>
              <a:rPr lang="en-US" sz="2400" dirty="0" smtClean="0"/>
              <a:t>:</a:t>
            </a:r>
          </a:p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38201" y="2743200"/>
            <a:ext cx="533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4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(2, 3, 5) = 30</a:t>
            </a:r>
            <a:endParaRPr lang="en-US" sz="4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77000" y="2819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934200" y="2743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3893403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Vì</a:t>
            </a:r>
            <a:r>
              <a:rPr lang="en-US" sz="2400" b="1" dirty="0" smtClean="0"/>
              <a:t>  2; 3; 5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đôi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một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nguyên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cùng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nhau</a:t>
            </a:r>
            <a:endParaRPr lang="en-US" sz="2400" b="1" dirty="0" smtClean="0"/>
          </a:p>
          <a:p>
            <a:r>
              <a:rPr lang="en-US" sz="2400" dirty="0" err="1" smtClean="0"/>
              <a:t>nên</a:t>
            </a:r>
            <a:r>
              <a:rPr lang="en-US" sz="2400" dirty="0" smtClean="0"/>
              <a:t> </a:t>
            </a:r>
            <a:r>
              <a:rPr lang="en-US" sz="2400" dirty="0" err="1" smtClean="0"/>
              <a:t>BCNN</a:t>
            </a:r>
            <a:r>
              <a:rPr lang="en-US" sz="2400" dirty="0" smtClean="0"/>
              <a:t>(3, 5, 15) =30 </a:t>
            </a:r>
          </a:p>
        </p:txBody>
      </p:sp>
      <p:sp>
        <p:nvSpPr>
          <p:cNvPr id="23" name="4-Point Star 22"/>
          <p:cNvSpPr/>
          <p:nvPr/>
        </p:nvSpPr>
        <p:spPr>
          <a:xfrm>
            <a:off x="8001000" y="6096000"/>
            <a:ext cx="990600" cy="685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150" cy="238125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150" cy="23812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-68580" y="4913293"/>
            <a:ext cx="92125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52400" y="4800600"/>
            <a:ext cx="8763000" cy="1143000"/>
          </a:xfrm>
          <a:prstGeom prst="roundRect">
            <a:avLst/>
          </a:prstGeom>
          <a:noFill/>
          <a:ln w="44450"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16" grpId="0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0066"/>
                </a:solidFill>
              </a:rPr>
              <a:t>Để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tìm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bội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chung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của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các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số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đã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cho</a:t>
            </a:r>
            <a:r>
              <a:rPr lang="en-US" sz="2800" b="1" dirty="0" smtClean="0">
                <a:solidFill>
                  <a:srgbClr val="000066"/>
                </a:solidFill>
              </a:rPr>
              <a:t>, </a:t>
            </a:r>
            <a:r>
              <a:rPr lang="en-US" sz="2800" b="1" dirty="0" err="1" smtClean="0">
                <a:solidFill>
                  <a:srgbClr val="000066"/>
                </a:solidFill>
              </a:rPr>
              <a:t>ta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có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thể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tìm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các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bội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của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BCNN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của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các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số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đó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048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BCNN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2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990600"/>
            <a:ext cx="77724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3200400"/>
            <a:ext cx="7924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93700" algn="just"/>
            <a:r>
              <a:rPr lang="en-US" sz="2800" u="sng" dirty="0" err="1" smtClean="0">
                <a:solidFill>
                  <a:srgbClr val="008000"/>
                </a:solidFill>
              </a:rPr>
              <a:t>Bước</a:t>
            </a:r>
            <a:r>
              <a:rPr lang="en-US" sz="2800" u="sng" dirty="0" smtClean="0">
                <a:solidFill>
                  <a:srgbClr val="008000"/>
                </a:solidFill>
              </a:rPr>
              <a:t> 1</a:t>
            </a:r>
            <a:r>
              <a:rPr lang="en-US" sz="2800" dirty="0" smtClean="0">
                <a:solidFill>
                  <a:srgbClr val="008000"/>
                </a:solidFill>
              </a:rPr>
              <a:t>:     </a:t>
            </a:r>
            <a:r>
              <a:rPr lang="en-US" sz="2800" dirty="0" err="1" smtClean="0">
                <a:solidFill>
                  <a:srgbClr val="008000"/>
                </a:solidFill>
              </a:rPr>
              <a:t>Tìm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BCNN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của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các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số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đó</a:t>
            </a:r>
            <a:r>
              <a:rPr lang="en-US" sz="2800" dirty="0" smtClean="0">
                <a:solidFill>
                  <a:srgbClr val="008000"/>
                </a:solidFill>
              </a:rPr>
              <a:t>.</a:t>
            </a:r>
          </a:p>
          <a:p>
            <a:pPr indent="393700" algn="just"/>
            <a:r>
              <a:rPr lang="en-US" sz="2800" u="sng" dirty="0" err="1" smtClean="0">
                <a:solidFill>
                  <a:srgbClr val="008000"/>
                </a:solidFill>
              </a:rPr>
              <a:t>Bước</a:t>
            </a:r>
            <a:r>
              <a:rPr lang="en-US" sz="2800" u="sng" dirty="0" smtClean="0">
                <a:solidFill>
                  <a:srgbClr val="008000"/>
                </a:solidFill>
              </a:rPr>
              <a:t> 2</a:t>
            </a:r>
            <a:r>
              <a:rPr lang="en-US" sz="2800" dirty="0" smtClean="0">
                <a:solidFill>
                  <a:srgbClr val="008000"/>
                </a:solidFill>
              </a:rPr>
              <a:t>:  </a:t>
            </a:r>
            <a:r>
              <a:rPr lang="en-US" sz="2800" dirty="0" err="1" smtClean="0">
                <a:solidFill>
                  <a:srgbClr val="008000"/>
                </a:solidFill>
              </a:rPr>
              <a:t>Tìm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bội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của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BCNN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bằng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cách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nhân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BCNN</a:t>
            </a:r>
            <a:r>
              <a:rPr lang="en-US" sz="2800" dirty="0" smtClean="0">
                <a:solidFill>
                  <a:srgbClr val="008000"/>
                </a:solidFill>
              </a:rPr>
              <a:t>  </a:t>
            </a:r>
            <a:r>
              <a:rPr lang="en-US" sz="2800" dirty="0" err="1" smtClean="0">
                <a:solidFill>
                  <a:srgbClr val="008000"/>
                </a:solidFill>
              </a:rPr>
              <a:t>lần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lượt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với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0; 1;2; 3;..</a:t>
            </a:r>
          </a:p>
          <a:p>
            <a:pPr indent="393700" algn="just"/>
            <a:endParaRPr lang="en-US" sz="2800" dirty="0" smtClean="0">
              <a:solidFill>
                <a:srgbClr val="008000"/>
              </a:solidFill>
            </a:endParaRPr>
          </a:p>
          <a:p>
            <a:pPr indent="393700" algn="just"/>
            <a:r>
              <a:rPr lang="en-US" sz="2800" b="1" dirty="0" err="1" smtClean="0">
                <a:solidFill>
                  <a:srgbClr val="008000"/>
                </a:solidFill>
              </a:rPr>
              <a:t>Tập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hợp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các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bội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của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BCNN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chính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là</a:t>
            </a:r>
            <a:r>
              <a:rPr lang="en-US" sz="2800" b="1" dirty="0" smtClean="0">
                <a:solidFill>
                  <a:srgbClr val="008000"/>
                </a:solidFill>
              </a:rPr>
              <a:t>  </a:t>
            </a:r>
            <a:r>
              <a:rPr lang="en-US" sz="2800" b="1" dirty="0" err="1" smtClean="0">
                <a:solidFill>
                  <a:srgbClr val="008000"/>
                </a:solidFill>
              </a:rPr>
              <a:t>tập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hợp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bội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chung</a:t>
            </a:r>
            <a:r>
              <a:rPr lang="en-US" sz="2800" b="1" dirty="0" smtClean="0">
                <a:solidFill>
                  <a:srgbClr val="008000"/>
                </a:solidFill>
              </a:rPr>
              <a:t>  </a:t>
            </a:r>
            <a:r>
              <a:rPr lang="en-US" sz="2800" b="1" dirty="0" err="1" smtClean="0">
                <a:solidFill>
                  <a:srgbClr val="008000"/>
                </a:solidFill>
              </a:rPr>
              <a:t>của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các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số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</a:rPr>
              <a:t>đó</a:t>
            </a:r>
            <a:r>
              <a:rPr lang="en-US" sz="2800" b="1" dirty="0" smtClean="0">
                <a:solidFill>
                  <a:srgbClr val="008000"/>
                </a:solidFill>
              </a:rPr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5" name="Picture 9" descr="E:\chiêm tinh\Bản đồ sao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892" y="4414"/>
            <a:ext cx="9149892" cy="685358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5" name="TextBox 14"/>
          <p:cNvSpPr txBox="1"/>
          <p:nvPr/>
        </p:nvSpPr>
        <p:spPr>
          <a:xfrm>
            <a:off x="1143000" y="7620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tập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85800"/>
            <a:ext cx="57150" cy="238125"/>
          </a:xfrm>
          <a:prstGeom prst="rect">
            <a:avLst/>
          </a:prstGeom>
          <a:noFill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85800"/>
            <a:ext cx="57150" cy="238125"/>
          </a:xfrm>
          <a:prstGeom prst="rect">
            <a:avLst/>
          </a:prstGeom>
          <a:noFill/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85800"/>
            <a:ext cx="57150" cy="238125"/>
          </a:xfrm>
          <a:prstGeom prst="rect">
            <a:avLst/>
          </a:prstGeom>
          <a:noFill/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85800"/>
            <a:ext cx="57150" cy="238125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447800" y="221355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ea typeface="Cambria Math"/>
              </a:rPr>
              <a:t> </a:t>
            </a:r>
          </a:p>
          <a:p>
            <a:endParaRPr lang="en-US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3048000" y="3962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12954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1447800"/>
            <a:ext cx="8915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x⋮15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x⋮18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x⋮6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0.</a:t>
            </a:r>
          </a:p>
          <a:p>
            <a:pPr marL="514350" indent="-514350">
              <a:buAutoNum type="alphaLcParenR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b) x ⋮12, x ⋮ 28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150 &lt; x &lt; 300.</a:t>
            </a:r>
          </a:p>
          <a:p>
            <a:r>
              <a:rPr lang="en-US" sz="2800" dirty="0" smtClean="0"/>
              <a:t> 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5" name="Picture 9" descr="E:\chiêm tinh\Bản đồ sao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892" y="4414"/>
            <a:ext cx="9149892" cy="685358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5" name="TextBox 14"/>
          <p:cNvSpPr txBox="1"/>
          <p:nvPr/>
        </p:nvSpPr>
        <p:spPr>
          <a:xfrm>
            <a:off x="1143000" y="7620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tập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2954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sz="2800" b="1" u="sng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6C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8,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35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60.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6C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85800"/>
            <a:ext cx="57150" cy="238125"/>
          </a:xfrm>
          <a:prstGeom prst="rect">
            <a:avLst/>
          </a:prstGeom>
          <a:noFill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85800"/>
            <a:ext cx="57150" cy="238125"/>
          </a:xfrm>
          <a:prstGeom prst="rect">
            <a:avLst/>
          </a:prstGeom>
          <a:noFill/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85800"/>
            <a:ext cx="57150" cy="238125"/>
          </a:xfrm>
          <a:prstGeom prst="rect">
            <a:avLst/>
          </a:prstGeom>
          <a:noFill/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85800"/>
            <a:ext cx="57150" cy="238125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048000" y="3962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1143000"/>
          <a:ext cx="8610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381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         </a:t>
            </a:r>
            <a:r>
              <a:rPr lang="en-US" b="1" dirty="0" err="1" smtClean="0"/>
              <a:t>TỔNG</a:t>
            </a:r>
            <a:r>
              <a:rPr lang="en-US" b="1" dirty="0" smtClean="0"/>
              <a:t>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:\chiêm tinh\Bản đồ sao\842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304800" y="914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676400"/>
            <a:ext cx="8305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Cho 21 = 3.7;    35 = 5.7;      90 = 2.3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(21, 35, 90)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429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A) 2. 3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.7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34391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C) 2. 3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.5.7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42773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B) 2. 3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.5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435358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D) 2. 3.5.7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5105400" y="3505200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19200" y="35052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95400" y="42672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05400" y="43434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4267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1676401"/>
            <a:ext cx="8305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Cho 21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   35 =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     90 = 2.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aseline="300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(21, 35, 90)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smtClean="0">
                <a:solidFill>
                  <a:srgbClr val="FF0000"/>
                </a:solidFill>
              </a:rPr>
              <a:t>2. 3</a:t>
            </a:r>
            <a:r>
              <a:rPr lang="en-US" sz="3200" baseline="30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.5.7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6" name="4-Point Star 15"/>
          <p:cNvSpPr/>
          <p:nvPr/>
        </p:nvSpPr>
        <p:spPr>
          <a:xfrm>
            <a:off x="7315200" y="5257800"/>
            <a:ext cx="1295400" cy="1143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2" grpId="0" animBg="1"/>
      <p:bldP spid="13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:\chiêm tinh\Bản đồ sao\842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304800" y="914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7" name="TextBox 16">
            <a:hlinkClick r:id="rId3" action="ppaction://hlinksldjump"/>
          </p:cNvPr>
          <p:cNvSpPr txBox="1"/>
          <p:nvPr/>
        </p:nvSpPr>
        <p:spPr>
          <a:xfrm>
            <a:off x="304800" y="914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1905000"/>
            <a:ext cx="7086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</a:t>
            </a:r>
            <a:r>
              <a:rPr lang="en-US" sz="2400" dirty="0" smtClean="0"/>
              <a:t> </a:t>
            </a:r>
            <a:r>
              <a:rPr lang="en-US" sz="2400" dirty="0" err="1" smtClean="0"/>
              <a:t>Điền</a:t>
            </a:r>
            <a:r>
              <a:rPr lang="en-US" sz="2400" dirty="0" smtClean="0"/>
              <a:t> “</a:t>
            </a:r>
            <a:r>
              <a:rPr lang="en-US" sz="2400" b="1" dirty="0" smtClean="0"/>
              <a:t>Đ</a:t>
            </a:r>
            <a:r>
              <a:rPr lang="en-US" sz="2400" dirty="0" smtClean="0"/>
              <a:t>” (</a:t>
            </a:r>
            <a:r>
              <a:rPr lang="en-US" sz="2400" dirty="0" err="1" smtClean="0"/>
              <a:t>đúng</a:t>
            </a:r>
            <a:r>
              <a:rPr lang="en-US" sz="2400" dirty="0" smtClean="0"/>
              <a:t>) </a:t>
            </a:r>
            <a:r>
              <a:rPr lang="en-US" sz="2400" dirty="0" err="1" smtClean="0"/>
              <a:t>hoặc</a:t>
            </a:r>
            <a:r>
              <a:rPr lang="en-US" sz="2400" dirty="0" smtClean="0"/>
              <a:t> “</a:t>
            </a:r>
            <a:r>
              <a:rPr lang="en-US" sz="2400" b="1" dirty="0" smtClean="0"/>
              <a:t>S</a:t>
            </a:r>
            <a:r>
              <a:rPr lang="en-US" sz="2400" dirty="0" smtClean="0"/>
              <a:t>” (</a:t>
            </a:r>
            <a:r>
              <a:rPr lang="en-US" sz="2400" dirty="0" err="1" smtClean="0"/>
              <a:t>sai</a:t>
            </a:r>
            <a:r>
              <a:rPr lang="en-US" sz="2400" dirty="0" smtClean="0"/>
              <a:t>) </a:t>
            </a:r>
            <a:r>
              <a:rPr lang="en-US" sz="2400" dirty="0" err="1" smtClean="0"/>
              <a:t>vào</a:t>
            </a:r>
            <a:r>
              <a:rPr lang="en-US" sz="2400" dirty="0" smtClean="0"/>
              <a:t> ô </a:t>
            </a:r>
            <a:r>
              <a:rPr lang="en-US" sz="2400" dirty="0" err="1" smtClean="0"/>
              <a:t>trống</a:t>
            </a:r>
            <a:r>
              <a:rPr lang="en-US" sz="2400" dirty="0" smtClean="0"/>
              <a:t>:</a:t>
            </a:r>
          </a:p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38201" y="2743200"/>
            <a:ext cx="4724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4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(3, 7, 9) = 0</a:t>
            </a:r>
            <a:endParaRPr lang="en-US" sz="4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19800" y="2819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477000" y="2743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40386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Bội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chung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của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hai</a:t>
            </a:r>
            <a:r>
              <a:rPr lang="en-US" sz="3200" b="1" dirty="0" smtClean="0"/>
              <a:t> hay </a:t>
            </a:r>
            <a:r>
              <a:rPr lang="en-US" sz="3200" b="1" dirty="0" err="1" smtClean="0"/>
              <a:t>nhiều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số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số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nhỏ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nhất</a:t>
            </a:r>
            <a:r>
              <a:rPr lang="en-US" sz="3200" b="1" dirty="0" smtClean="0"/>
              <a:t>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khác</a:t>
            </a:r>
            <a:r>
              <a:rPr lang="en-US" sz="3200" b="1" u="sng" dirty="0" smtClean="0">
                <a:solidFill>
                  <a:srgbClr val="FF0000"/>
                </a:solidFill>
              </a:rPr>
              <a:t> 0 </a:t>
            </a:r>
            <a:r>
              <a:rPr lang="en-US" sz="3200" b="1" dirty="0" err="1" smtClean="0"/>
              <a:t>trong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tập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hợp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bội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chung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của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số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đó</a:t>
            </a:r>
            <a:endParaRPr lang="en-US" sz="3200" b="1" dirty="0"/>
          </a:p>
        </p:txBody>
      </p:sp>
      <p:sp>
        <p:nvSpPr>
          <p:cNvPr id="23" name="4-Point Star 22"/>
          <p:cNvSpPr/>
          <p:nvPr/>
        </p:nvSpPr>
        <p:spPr>
          <a:xfrm>
            <a:off x="7315200" y="5257800"/>
            <a:ext cx="1295400" cy="1143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:\chiêm tinh\Bản đồ sao\842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304800" y="914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7" name="TextBox 16">
            <a:hlinkClick r:id="rId3" action="ppaction://hlinksldjump"/>
          </p:cNvPr>
          <p:cNvSpPr txBox="1"/>
          <p:nvPr/>
        </p:nvSpPr>
        <p:spPr>
          <a:xfrm>
            <a:off x="304800" y="914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1905000"/>
            <a:ext cx="7086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</a:t>
            </a:r>
            <a:r>
              <a:rPr lang="en-US" sz="2400" dirty="0" smtClean="0"/>
              <a:t> </a:t>
            </a:r>
            <a:r>
              <a:rPr lang="en-US" sz="2400" dirty="0" err="1" smtClean="0"/>
              <a:t>Điền</a:t>
            </a:r>
            <a:r>
              <a:rPr lang="en-US" sz="2400" dirty="0" smtClean="0"/>
              <a:t> “</a:t>
            </a:r>
            <a:r>
              <a:rPr lang="en-US" sz="2400" b="1" dirty="0" smtClean="0"/>
              <a:t>Đ</a:t>
            </a:r>
            <a:r>
              <a:rPr lang="en-US" sz="2400" dirty="0" smtClean="0"/>
              <a:t>” (</a:t>
            </a:r>
            <a:r>
              <a:rPr lang="en-US" sz="2400" dirty="0" err="1" smtClean="0"/>
              <a:t>đúng</a:t>
            </a:r>
            <a:r>
              <a:rPr lang="en-US" sz="2400" dirty="0" smtClean="0"/>
              <a:t>) </a:t>
            </a:r>
            <a:r>
              <a:rPr lang="en-US" sz="2400" dirty="0" err="1" smtClean="0"/>
              <a:t>hoặc</a:t>
            </a:r>
            <a:r>
              <a:rPr lang="en-US" sz="2400" dirty="0" smtClean="0"/>
              <a:t> “</a:t>
            </a:r>
            <a:r>
              <a:rPr lang="en-US" sz="2400" b="1" dirty="0" smtClean="0"/>
              <a:t>S</a:t>
            </a:r>
            <a:r>
              <a:rPr lang="en-US" sz="2400" dirty="0" smtClean="0"/>
              <a:t>” (</a:t>
            </a:r>
            <a:r>
              <a:rPr lang="en-US" sz="2400" dirty="0" err="1" smtClean="0"/>
              <a:t>sai</a:t>
            </a:r>
            <a:r>
              <a:rPr lang="en-US" sz="2400" dirty="0" smtClean="0"/>
              <a:t>) </a:t>
            </a:r>
            <a:r>
              <a:rPr lang="en-US" sz="2400" dirty="0" err="1" smtClean="0"/>
              <a:t>vào</a:t>
            </a:r>
            <a:r>
              <a:rPr lang="en-US" sz="2400" dirty="0" smtClean="0"/>
              <a:t> ô </a:t>
            </a:r>
            <a:r>
              <a:rPr lang="en-US" sz="2400" dirty="0" err="1" smtClean="0"/>
              <a:t>trống</a:t>
            </a:r>
            <a:r>
              <a:rPr lang="en-US" sz="2400" dirty="0" smtClean="0"/>
              <a:t>:</a:t>
            </a:r>
          </a:p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38201" y="2743200"/>
            <a:ext cx="4724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4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(27, 3, 9) = 3</a:t>
            </a:r>
            <a:endParaRPr lang="en-US" sz="4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19800" y="2819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477000" y="2743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28800" y="40386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3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27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4-Point Star 22"/>
          <p:cNvSpPr/>
          <p:nvPr/>
        </p:nvSpPr>
        <p:spPr>
          <a:xfrm>
            <a:off x="7315200" y="5257800"/>
            <a:ext cx="1295400" cy="1143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:\chiêm tinh\Bản đồ sao\842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304800" y="914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7" name="TextBox 16">
            <a:hlinkClick r:id="rId3" action="ppaction://hlinksldjump"/>
          </p:cNvPr>
          <p:cNvSpPr txBox="1"/>
          <p:nvPr/>
        </p:nvSpPr>
        <p:spPr>
          <a:xfrm>
            <a:off x="304800" y="914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1905000"/>
            <a:ext cx="7086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</a:t>
            </a:r>
            <a:r>
              <a:rPr lang="en-US" sz="2400" dirty="0" smtClean="0"/>
              <a:t> </a:t>
            </a:r>
            <a:r>
              <a:rPr lang="en-US" sz="2400" dirty="0" err="1" smtClean="0"/>
              <a:t>Điền</a:t>
            </a:r>
            <a:r>
              <a:rPr lang="en-US" sz="2400" dirty="0" smtClean="0"/>
              <a:t> “</a:t>
            </a:r>
            <a:r>
              <a:rPr lang="en-US" sz="2400" b="1" dirty="0" smtClean="0"/>
              <a:t>Đ</a:t>
            </a:r>
            <a:r>
              <a:rPr lang="en-US" sz="2400" dirty="0" smtClean="0"/>
              <a:t>” (</a:t>
            </a:r>
            <a:r>
              <a:rPr lang="en-US" sz="2400" dirty="0" err="1" smtClean="0"/>
              <a:t>đúng</a:t>
            </a:r>
            <a:r>
              <a:rPr lang="en-US" sz="2400" dirty="0" smtClean="0"/>
              <a:t>) </a:t>
            </a:r>
            <a:r>
              <a:rPr lang="en-US" sz="2400" dirty="0" err="1" smtClean="0"/>
              <a:t>hoặc</a:t>
            </a:r>
            <a:r>
              <a:rPr lang="en-US" sz="2400" dirty="0" smtClean="0"/>
              <a:t> “</a:t>
            </a:r>
            <a:r>
              <a:rPr lang="en-US" sz="2400" b="1" dirty="0" smtClean="0"/>
              <a:t>S</a:t>
            </a:r>
            <a:r>
              <a:rPr lang="en-US" sz="2400" dirty="0" smtClean="0"/>
              <a:t>” (</a:t>
            </a:r>
            <a:r>
              <a:rPr lang="en-US" sz="2400" dirty="0" err="1" smtClean="0"/>
              <a:t>sai</a:t>
            </a:r>
            <a:r>
              <a:rPr lang="en-US" sz="2400" dirty="0" smtClean="0"/>
              <a:t>) </a:t>
            </a:r>
            <a:r>
              <a:rPr lang="en-US" sz="2400" dirty="0" err="1" smtClean="0"/>
              <a:t>vào</a:t>
            </a:r>
            <a:r>
              <a:rPr lang="en-US" sz="2400" dirty="0" smtClean="0"/>
              <a:t> ô </a:t>
            </a:r>
            <a:r>
              <a:rPr lang="en-US" sz="2400" dirty="0" err="1" smtClean="0"/>
              <a:t>trống</a:t>
            </a:r>
            <a:r>
              <a:rPr lang="en-US" sz="2400" dirty="0" smtClean="0"/>
              <a:t>:</a:t>
            </a:r>
          </a:p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38201" y="2743200"/>
            <a:ext cx="533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40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(3, 5, 15) = 15</a:t>
            </a:r>
            <a:endParaRPr lang="en-US" sz="4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77000" y="2819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934200" y="2743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Đ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40386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Vì</a:t>
            </a:r>
            <a:r>
              <a:rPr lang="en-US" sz="3200" b="1" dirty="0" smtClean="0"/>
              <a:t>  15 </a:t>
            </a:r>
            <a:r>
              <a:rPr lang="en-US" sz="3200" dirty="0" smtClean="0"/>
              <a:t>⋮</a:t>
            </a:r>
            <a:r>
              <a:rPr lang="en-US" sz="3200" b="1" dirty="0" smtClean="0"/>
              <a:t> 3, 15</a:t>
            </a:r>
            <a:r>
              <a:rPr lang="en-US" sz="3200" dirty="0" smtClean="0"/>
              <a:t> ⋮ 5 </a:t>
            </a:r>
            <a:r>
              <a:rPr lang="en-US" sz="3200" dirty="0" err="1" smtClean="0"/>
              <a:t>nên</a:t>
            </a:r>
            <a:r>
              <a:rPr lang="en-US" sz="3200" dirty="0" smtClean="0"/>
              <a:t> </a:t>
            </a:r>
            <a:r>
              <a:rPr lang="en-US" sz="3200" dirty="0" err="1" smtClean="0"/>
              <a:t>BCNN</a:t>
            </a:r>
            <a:r>
              <a:rPr lang="en-US" sz="3200" dirty="0" smtClean="0"/>
              <a:t>(3, 5, 15) = 15 </a:t>
            </a:r>
          </a:p>
        </p:txBody>
      </p:sp>
      <p:sp>
        <p:nvSpPr>
          <p:cNvPr id="23" name="4-Point Star 22"/>
          <p:cNvSpPr/>
          <p:nvPr/>
        </p:nvSpPr>
        <p:spPr>
          <a:xfrm>
            <a:off x="8001000" y="6096000"/>
            <a:ext cx="990600" cy="685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150" cy="238125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150" cy="23812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-68580" y="4913293"/>
            <a:ext cx="92125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52400" y="4800600"/>
            <a:ext cx="8763000" cy="1143000"/>
          </a:xfrm>
          <a:prstGeom prst="roundRect">
            <a:avLst/>
          </a:prstGeom>
          <a:noFill/>
          <a:ln w="44450"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16" grpId="0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1130</TotalTime>
  <Words>612</Words>
  <Application>Microsoft Office PowerPoint</Application>
  <PresentationFormat>On-screen Show (4:3)</PresentationFormat>
  <Paragraphs>76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molap.vn</dc:creator>
  <cp:lastModifiedBy>Personal</cp:lastModifiedBy>
  <cp:revision>96</cp:revision>
  <dcterms:created xsi:type="dcterms:W3CDTF">2014-11-02T10:01:46Z</dcterms:created>
  <dcterms:modified xsi:type="dcterms:W3CDTF">2019-10-28T05:15:41Z</dcterms:modified>
</cp:coreProperties>
</file>